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8" r:id="rId1"/>
  </p:sldMasterIdLst>
  <p:notesMasterIdLst>
    <p:notesMasterId r:id="rId28"/>
  </p:notesMasterIdLst>
  <p:sldIdLst>
    <p:sldId id="256" r:id="rId2"/>
    <p:sldId id="258" r:id="rId3"/>
    <p:sldId id="261" r:id="rId4"/>
    <p:sldId id="265" r:id="rId5"/>
    <p:sldId id="266" r:id="rId6"/>
    <p:sldId id="284" r:id="rId7"/>
    <p:sldId id="267" r:id="rId8"/>
    <p:sldId id="286" r:id="rId9"/>
    <p:sldId id="268" r:id="rId10"/>
    <p:sldId id="269" r:id="rId11"/>
    <p:sldId id="271" r:id="rId12"/>
    <p:sldId id="274" r:id="rId13"/>
    <p:sldId id="287" r:id="rId14"/>
    <p:sldId id="270" r:id="rId15"/>
    <p:sldId id="273" r:id="rId16"/>
    <p:sldId id="292" r:id="rId17"/>
    <p:sldId id="275" r:id="rId18"/>
    <p:sldId id="288" r:id="rId19"/>
    <p:sldId id="289" r:id="rId20"/>
    <p:sldId id="290" r:id="rId21"/>
    <p:sldId id="277" r:id="rId22"/>
    <p:sldId id="278" r:id="rId23"/>
    <p:sldId id="279" r:id="rId24"/>
    <p:sldId id="280" r:id="rId25"/>
    <p:sldId id="283" r:id="rId26"/>
    <p:sldId id="282" r:id="rId27"/>
  </p:sldIdLst>
  <p:sldSz cx="9144000" cy="5143500" type="screen16x9"/>
  <p:notesSz cx="6858000" cy="9144000"/>
  <p:embeddedFontLst>
    <p:embeddedFont>
      <p:font typeface="Calibri" panose="020F0502020204030204" pitchFamily="34" charset="0"/>
      <p:regular r:id="rId29"/>
      <p:bold r:id="rId30"/>
      <p:italic r:id="rId31"/>
      <p:boldItalic r:id="rId32"/>
    </p:embeddedFont>
    <p:embeddedFont>
      <p:font typeface="Raleway Thin" pitchFamily="2" charset="77"/>
      <p:bold r:id="rId33"/>
      <p:italic r:id="rId34"/>
      <p:boldItalic r:id="rId3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0FC25D2-A754-4B0C-BB3F-164AA53DE0BC}">
  <a:tblStyle styleId="{60FC25D2-A754-4B0C-BB3F-164AA53DE0BC}"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6154"/>
  </p:normalViewPr>
  <p:slideViewPr>
    <p:cSldViewPr snapToGrid="0" snapToObjects="1">
      <p:cViewPr varScale="1">
        <p:scale>
          <a:sx n="181" d="100"/>
          <a:sy n="181" d="100"/>
        </p:scale>
        <p:origin x="184"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font" Target="fonts/font7.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help.imdb.com/article/imdb/track-movies-tv/weighted-average-ratings/GWT2DSBYVT2F25SK"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Google Shape;54;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 name="Google Shape;55;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99156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569029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203199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101759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124548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190020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211004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328158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7" name="Google Shape;367;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595585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979751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399349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338441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158842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678827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821069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100" b="0" i="0" u="none" strike="noStrike" cap="none" dirty="0">
                <a:solidFill>
                  <a:srgbClr val="000000"/>
                </a:solidFill>
                <a:effectLst/>
                <a:latin typeface="Arial"/>
                <a:ea typeface="Arial"/>
                <a:cs typeface="Arial"/>
                <a:sym typeface="Arial"/>
              </a:rPr>
              <a:t>Looking strictly at IMDb’s weighted average — IMDb adjusts the raw ratings it gets “in order to eliminate and reduce attempts at vote stuffing,” but it </a:t>
            </a:r>
            <a:r>
              <a:rPr lang="en-US" sz="1100" b="0" i="0" u="none" strike="noStrike" cap="none" dirty="0">
                <a:solidFill>
                  <a:srgbClr val="000000"/>
                </a:solidFill>
                <a:effectLst/>
                <a:latin typeface="Arial"/>
                <a:ea typeface="Arial"/>
                <a:cs typeface="Arial"/>
                <a:sym typeface="Arial"/>
                <a:hlinkClick r:id="rId3"/>
              </a:rPr>
              <a:t>does not disclose how</a:t>
            </a:r>
            <a:r>
              <a:rPr lang="en-US" sz="1100" b="0" i="0" u="none" strike="noStrike" cap="none" dirty="0">
                <a:solidFill>
                  <a:srgbClr val="000000"/>
                </a:solidFill>
                <a:effectLst/>
                <a:latin typeface="Arial"/>
                <a:ea typeface="Arial"/>
                <a:cs typeface="Arial"/>
                <a:sym typeface="Arial"/>
              </a:rPr>
              <a:t> — the male skew of raters has a pretty significant effect. In 17 percent of cases, the weighted average of the male and female voters was equal, and in another 26 percent of cases, the votes of the men and women were within 0.1 points of one another. But when there was bigger disagreement — i.e. men and women rated a movie differently by 0.2 points or more, on average — the overall score overwhelmingly broke closer to the men’s rating than the women’s rating. The score was closer to the men’s rating more than 48 percent of the time and closer to the women’s rating less than 9 percent of the time, meaning that when there was disagreement, the male preference won out about 85 percent of the time.</a:t>
            </a:r>
            <a:endParaRPr lang="en-US" dirty="0"/>
          </a:p>
        </p:txBody>
      </p:sp>
    </p:spTree>
    <p:extLst>
      <p:ext uri="{BB962C8B-B14F-4D97-AF65-F5344CB8AC3E}">
        <p14:creationId xmlns:p14="http://schemas.microsoft.com/office/powerpoint/2010/main" val="41582265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325124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bg>
      <p:bgPr>
        <a:solidFill>
          <a:schemeClr val="accent1"/>
        </a:solidFill>
        <a:effectLst/>
      </p:bgPr>
    </p:bg>
    <p:spTree>
      <p:nvGrpSpPr>
        <p:cNvPr id="1" name="Shape 9"/>
        <p:cNvGrpSpPr/>
        <p:nvPr/>
      </p:nvGrpSpPr>
      <p:grpSpPr>
        <a:xfrm>
          <a:off x="0" y="0"/>
          <a:ext cx="0" cy="0"/>
          <a:chOff x="0" y="0"/>
          <a:chExt cx="0" cy="0"/>
        </a:xfrm>
      </p:grpSpPr>
      <p:sp>
        <p:nvSpPr>
          <p:cNvPr id="10" name="Google Shape;10;p2"/>
          <p:cNvSpPr/>
          <p:nvPr/>
        </p:nvSpPr>
        <p:spPr>
          <a:xfrm>
            <a:off x="390735" y="379877"/>
            <a:ext cx="8362529" cy="4383746"/>
          </a:xfrm>
          <a:custGeom>
            <a:avLst/>
            <a:gdLst/>
            <a:ahLst/>
            <a:cxnLst/>
            <a:rect l="l" t="t" r="r" b="b"/>
            <a:pathLst>
              <a:path w="285508" h="149667" fill="none" extrusionOk="0">
                <a:moveTo>
                  <a:pt x="252882" y="0"/>
                </a:moveTo>
                <a:lnTo>
                  <a:pt x="13220" y="0"/>
                </a:lnTo>
                <a:lnTo>
                  <a:pt x="13220" y="0"/>
                </a:lnTo>
                <a:lnTo>
                  <a:pt x="11826" y="61"/>
                </a:lnTo>
                <a:lnTo>
                  <a:pt x="10552" y="243"/>
                </a:lnTo>
                <a:lnTo>
                  <a:pt x="9279" y="607"/>
                </a:lnTo>
                <a:lnTo>
                  <a:pt x="8066" y="1031"/>
                </a:lnTo>
                <a:lnTo>
                  <a:pt x="6914" y="1577"/>
                </a:lnTo>
                <a:lnTo>
                  <a:pt x="5822" y="2244"/>
                </a:lnTo>
                <a:lnTo>
                  <a:pt x="4791" y="3032"/>
                </a:lnTo>
                <a:lnTo>
                  <a:pt x="3881" y="3881"/>
                </a:lnTo>
                <a:lnTo>
                  <a:pt x="3032" y="4791"/>
                </a:lnTo>
                <a:lnTo>
                  <a:pt x="2244" y="5822"/>
                </a:lnTo>
                <a:lnTo>
                  <a:pt x="1577" y="6914"/>
                </a:lnTo>
                <a:lnTo>
                  <a:pt x="1031" y="8066"/>
                </a:lnTo>
                <a:lnTo>
                  <a:pt x="607" y="9279"/>
                </a:lnTo>
                <a:lnTo>
                  <a:pt x="243" y="10552"/>
                </a:lnTo>
                <a:lnTo>
                  <a:pt x="61" y="11826"/>
                </a:lnTo>
                <a:lnTo>
                  <a:pt x="0" y="13220"/>
                </a:lnTo>
                <a:lnTo>
                  <a:pt x="0" y="136447"/>
                </a:lnTo>
                <a:lnTo>
                  <a:pt x="0" y="136447"/>
                </a:lnTo>
                <a:lnTo>
                  <a:pt x="61" y="137841"/>
                </a:lnTo>
                <a:lnTo>
                  <a:pt x="243" y="139115"/>
                </a:lnTo>
                <a:lnTo>
                  <a:pt x="607" y="140388"/>
                </a:lnTo>
                <a:lnTo>
                  <a:pt x="1031" y="141601"/>
                </a:lnTo>
                <a:lnTo>
                  <a:pt x="1577" y="142753"/>
                </a:lnTo>
                <a:lnTo>
                  <a:pt x="2244" y="143845"/>
                </a:lnTo>
                <a:lnTo>
                  <a:pt x="3032" y="144876"/>
                </a:lnTo>
                <a:lnTo>
                  <a:pt x="3881" y="145786"/>
                </a:lnTo>
                <a:lnTo>
                  <a:pt x="4791" y="146635"/>
                </a:lnTo>
                <a:lnTo>
                  <a:pt x="5822" y="147423"/>
                </a:lnTo>
                <a:lnTo>
                  <a:pt x="6914" y="148090"/>
                </a:lnTo>
                <a:lnTo>
                  <a:pt x="8066" y="148636"/>
                </a:lnTo>
                <a:lnTo>
                  <a:pt x="9279" y="149060"/>
                </a:lnTo>
                <a:lnTo>
                  <a:pt x="10552" y="149424"/>
                </a:lnTo>
                <a:lnTo>
                  <a:pt x="11826" y="149606"/>
                </a:lnTo>
                <a:lnTo>
                  <a:pt x="13220" y="149667"/>
                </a:lnTo>
                <a:lnTo>
                  <a:pt x="272288" y="149667"/>
                </a:lnTo>
                <a:lnTo>
                  <a:pt x="272288" y="149667"/>
                </a:lnTo>
                <a:lnTo>
                  <a:pt x="273682" y="149606"/>
                </a:lnTo>
                <a:lnTo>
                  <a:pt x="274956" y="149424"/>
                </a:lnTo>
                <a:lnTo>
                  <a:pt x="276229" y="149060"/>
                </a:lnTo>
                <a:lnTo>
                  <a:pt x="277442" y="148636"/>
                </a:lnTo>
                <a:lnTo>
                  <a:pt x="278594" y="148090"/>
                </a:lnTo>
                <a:lnTo>
                  <a:pt x="279686" y="147423"/>
                </a:lnTo>
                <a:lnTo>
                  <a:pt x="280717" y="146635"/>
                </a:lnTo>
                <a:lnTo>
                  <a:pt x="281627" y="145786"/>
                </a:lnTo>
                <a:lnTo>
                  <a:pt x="282476" y="144876"/>
                </a:lnTo>
                <a:lnTo>
                  <a:pt x="283264" y="143845"/>
                </a:lnTo>
                <a:lnTo>
                  <a:pt x="283931" y="142753"/>
                </a:lnTo>
                <a:lnTo>
                  <a:pt x="284477" y="141601"/>
                </a:lnTo>
                <a:lnTo>
                  <a:pt x="284901" y="140388"/>
                </a:lnTo>
                <a:lnTo>
                  <a:pt x="285265" y="139115"/>
                </a:lnTo>
                <a:lnTo>
                  <a:pt x="285447" y="137841"/>
                </a:lnTo>
                <a:lnTo>
                  <a:pt x="285508" y="136447"/>
                </a:lnTo>
                <a:lnTo>
                  <a:pt x="285508" y="32626"/>
                </a:lnTo>
              </a:path>
            </a:pathLst>
          </a:custGeom>
          <a:noFill/>
          <a:ln w="19050" cap="flat" cmpd="sng">
            <a:solidFill>
              <a:schemeClr val="lt1"/>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txBox="1">
            <a:spLocks noGrp="1"/>
          </p:cNvSpPr>
          <p:nvPr>
            <p:ph type="ctrTitle"/>
          </p:nvPr>
        </p:nvSpPr>
        <p:spPr>
          <a:xfrm>
            <a:off x="685800" y="3287213"/>
            <a:ext cx="7772400" cy="1159800"/>
          </a:xfrm>
          <a:prstGeom prst="rect">
            <a:avLst/>
          </a:prstGeom>
        </p:spPr>
        <p:txBody>
          <a:bodyPr spcFirstLastPara="1" wrap="square" lIns="91425" tIns="91425" rIns="91425" bIns="91425" anchor="b" anchorCtr="0">
            <a:noAutofit/>
          </a:bodyPr>
          <a:lstStyle>
            <a:lvl1pPr lvl="0">
              <a:spcBef>
                <a:spcPts val="0"/>
              </a:spcBef>
              <a:spcAft>
                <a:spcPts val="0"/>
              </a:spcAft>
              <a:buClr>
                <a:schemeClr val="lt1"/>
              </a:buClr>
              <a:buSzPts val="6000"/>
              <a:buNone/>
              <a:defRPr sz="6000">
                <a:solidFill>
                  <a:schemeClr val="lt1"/>
                </a:solidFill>
              </a:defRPr>
            </a:lvl1pPr>
            <a:lvl2pPr lvl="1">
              <a:spcBef>
                <a:spcPts val="0"/>
              </a:spcBef>
              <a:spcAft>
                <a:spcPts val="0"/>
              </a:spcAft>
              <a:buClr>
                <a:schemeClr val="lt1"/>
              </a:buClr>
              <a:buSzPts val="6000"/>
              <a:buNone/>
              <a:defRPr sz="6000">
                <a:solidFill>
                  <a:schemeClr val="lt1"/>
                </a:solidFill>
              </a:defRPr>
            </a:lvl2pPr>
            <a:lvl3pPr lvl="2">
              <a:spcBef>
                <a:spcPts val="0"/>
              </a:spcBef>
              <a:spcAft>
                <a:spcPts val="0"/>
              </a:spcAft>
              <a:buClr>
                <a:schemeClr val="lt1"/>
              </a:buClr>
              <a:buSzPts val="6000"/>
              <a:buNone/>
              <a:defRPr sz="6000">
                <a:solidFill>
                  <a:schemeClr val="lt1"/>
                </a:solidFill>
              </a:defRPr>
            </a:lvl3pPr>
            <a:lvl4pPr lvl="3">
              <a:spcBef>
                <a:spcPts val="0"/>
              </a:spcBef>
              <a:spcAft>
                <a:spcPts val="0"/>
              </a:spcAft>
              <a:buClr>
                <a:schemeClr val="lt1"/>
              </a:buClr>
              <a:buSzPts val="6000"/>
              <a:buNone/>
              <a:defRPr sz="6000">
                <a:solidFill>
                  <a:schemeClr val="lt1"/>
                </a:solidFill>
              </a:defRPr>
            </a:lvl4pPr>
            <a:lvl5pPr lvl="4">
              <a:spcBef>
                <a:spcPts val="0"/>
              </a:spcBef>
              <a:spcAft>
                <a:spcPts val="0"/>
              </a:spcAft>
              <a:buClr>
                <a:schemeClr val="lt1"/>
              </a:buClr>
              <a:buSzPts val="6000"/>
              <a:buNone/>
              <a:defRPr sz="6000">
                <a:solidFill>
                  <a:schemeClr val="lt1"/>
                </a:solidFill>
              </a:defRPr>
            </a:lvl5pPr>
            <a:lvl6pPr lvl="5">
              <a:spcBef>
                <a:spcPts val="0"/>
              </a:spcBef>
              <a:spcAft>
                <a:spcPts val="0"/>
              </a:spcAft>
              <a:buClr>
                <a:schemeClr val="lt1"/>
              </a:buClr>
              <a:buSzPts val="6000"/>
              <a:buNone/>
              <a:defRPr sz="6000">
                <a:solidFill>
                  <a:schemeClr val="lt1"/>
                </a:solidFill>
              </a:defRPr>
            </a:lvl6pPr>
            <a:lvl7pPr lvl="6">
              <a:spcBef>
                <a:spcPts val="0"/>
              </a:spcBef>
              <a:spcAft>
                <a:spcPts val="0"/>
              </a:spcAft>
              <a:buClr>
                <a:schemeClr val="lt1"/>
              </a:buClr>
              <a:buSzPts val="6000"/>
              <a:buNone/>
              <a:defRPr sz="6000">
                <a:solidFill>
                  <a:schemeClr val="lt1"/>
                </a:solidFill>
              </a:defRPr>
            </a:lvl7pPr>
            <a:lvl8pPr lvl="7">
              <a:spcBef>
                <a:spcPts val="0"/>
              </a:spcBef>
              <a:spcAft>
                <a:spcPts val="0"/>
              </a:spcAft>
              <a:buClr>
                <a:schemeClr val="lt1"/>
              </a:buClr>
              <a:buSzPts val="6000"/>
              <a:buNone/>
              <a:defRPr sz="6000">
                <a:solidFill>
                  <a:schemeClr val="lt1"/>
                </a:solidFill>
              </a:defRPr>
            </a:lvl8pPr>
            <a:lvl9pPr lvl="8">
              <a:spcBef>
                <a:spcPts val="0"/>
              </a:spcBef>
              <a:spcAft>
                <a:spcPts val="0"/>
              </a:spcAft>
              <a:buClr>
                <a:schemeClr val="lt1"/>
              </a:buClr>
              <a:buSzPts val="6000"/>
              <a:buNone/>
              <a:defRPr sz="6000">
                <a:solidFill>
                  <a:schemeClr val="lt1"/>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 2 columns" type="twoColTx">
  <p:cSld name="Title + 2 columns">
    <p:spTree>
      <p:nvGrpSpPr>
        <p:cNvPr id="1" name="Shape 26"/>
        <p:cNvGrpSpPr/>
        <p:nvPr/>
      </p:nvGrpSpPr>
      <p:grpSpPr>
        <a:xfrm>
          <a:off x="0" y="0"/>
          <a:ext cx="0" cy="0"/>
          <a:chOff x="0" y="0"/>
          <a:chExt cx="0" cy="0"/>
        </a:xfrm>
      </p:grpSpPr>
      <p:sp>
        <p:nvSpPr>
          <p:cNvPr id="27" name="Google Shape;27;p6"/>
          <p:cNvSpPr/>
          <p:nvPr/>
        </p:nvSpPr>
        <p:spPr>
          <a:xfrm>
            <a:off x="390735" y="379877"/>
            <a:ext cx="8362529" cy="4383746"/>
          </a:xfrm>
          <a:custGeom>
            <a:avLst/>
            <a:gdLst/>
            <a:ahLst/>
            <a:cxnLst/>
            <a:rect l="l" t="t" r="r" b="b"/>
            <a:pathLst>
              <a:path w="285508" h="149667" fill="none" extrusionOk="0">
                <a:moveTo>
                  <a:pt x="252882" y="0"/>
                </a:moveTo>
                <a:lnTo>
                  <a:pt x="13220" y="0"/>
                </a:lnTo>
                <a:lnTo>
                  <a:pt x="13220" y="0"/>
                </a:lnTo>
                <a:lnTo>
                  <a:pt x="11826" y="61"/>
                </a:lnTo>
                <a:lnTo>
                  <a:pt x="10552" y="243"/>
                </a:lnTo>
                <a:lnTo>
                  <a:pt x="9279" y="607"/>
                </a:lnTo>
                <a:lnTo>
                  <a:pt x="8066" y="1031"/>
                </a:lnTo>
                <a:lnTo>
                  <a:pt x="6914" y="1577"/>
                </a:lnTo>
                <a:lnTo>
                  <a:pt x="5822" y="2244"/>
                </a:lnTo>
                <a:lnTo>
                  <a:pt x="4791" y="3032"/>
                </a:lnTo>
                <a:lnTo>
                  <a:pt x="3881" y="3881"/>
                </a:lnTo>
                <a:lnTo>
                  <a:pt x="3032" y="4791"/>
                </a:lnTo>
                <a:lnTo>
                  <a:pt x="2244" y="5822"/>
                </a:lnTo>
                <a:lnTo>
                  <a:pt x="1577" y="6914"/>
                </a:lnTo>
                <a:lnTo>
                  <a:pt x="1031" y="8066"/>
                </a:lnTo>
                <a:lnTo>
                  <a:pt x="607" y="9279"/>
                </a:lnTo>
                <a:lnTo>
                  <a:pt x="243" y="10552"/>
                </a:lnTo>
                <a:lnTo>
                  <a:pt x="61" y="11826"/>
                </a:lnTo>
                <a:lnTo>
                  <a:pt x="0" y="13220"/>
                </a:lnTo>
                <a:lnTo>
                  <a:pt x="0" y="136447"/>
                </a:lnTo>
                <a:lnTo>
                  <a:pt x="0" y="136447"/>
                </a:lnTo>
                <a:lnTo>
                  <a:pt x="61" y="137841"/>
                </a:lnTo>
                <a:lnTo>
                  <a:pt x="243" y="139115"/>
                </a:lnTo>
                <a:lnTo>
                  <a:pt x="607" y="140388"/>
                </a:lnTo>
                <a:lnTo>
                  <a:pt x="1031" y="141601"/>
                </a:lnTo>
                <a:lnTo>
                  <a:pt x="1577" y="142753"/>
                </a:lnTo>
                <a:lnTo>
                  <a:pt x="2244" y="143845"/>
                </a:lnTo>
                <a:lnTo>
                  <a:pt x="3032" y="144876"/>
                </a:lnTo>
                <a:lnTo>
                  <a:pt x="3881" y="145786"/>
                </a:lnTo>
                <a:lnTo>
                  <a:pt x="4791" y="146635"/>
                </a:lnTo>
                <a:lnTo>
                  <a:pt x="5822" y="147423"/>
                </a:lnTo>
                <a:lnTo>
                  <a:pt x="6914" y="148090"/>
                </a:lnTo>
                <a:lnTo>
                  <a:pt x="8066" y="148636"/>
                </a:lnTo>
                <a:lnTo>
                  <a:pt x="9279" y="149060"/>
                </a:lnTo>
                <a:lnTo>
                  <a:pt x="10552" y="149424"/>
                </a:lnTo>
                <a:lnTo>
                  <a:pt x="11826" y="149606"/>
                </a:lnTo>
                <a:lnTo>
                  <a:pt x="13220" y="149667"/>
                </a:lnTo>
                <a:lnTo>
                  <a:pt x="272288" y="149667"/>
                </a:lnTo>
                <a:lnTo>
                  <a:pt x="272288" y="149667"/>
                </a:lnTo>
                <a:lnTo>
                  <a:pt x="273682" y="149606"/>
                </a:lnTo>
                <a:lnTo>
                  <a:pt x="274956" y="149424"/>
                </a:lnTo>
                <a:lnTo>
                  <a:pt x="276229" y="149060"/>
                </a:lnTo>
                <a:lnTo>
                  <a:pt x="277442" y="148636"/>
                </a:lnTo>
                <a:lnTo>
                  <a:pt x="278594" y="148090"/>
                </a:lnTo>
                <a:lnTo>
                  <a:pt x="279686" y="147423"/>
                </a:lnTo>
                <a:lnTo>
                  <a:pt x="280717" y="146635"/>
                </a:lnTo>
                <a:lnTo>
                  <a:pt x="281627" y="145786"/>
                </a:lnTo>
                <a:lnTo>
                  <a:pt x="282476" y="144876"/>
                </a:lnTo>
                <a:lnTo>
                  <a:pt x="283264" y="143845"/>
                </a:lnTo>
                <a:lnTo>
                  <a:pt x="283931" y="142753"/>
                </a:lnTo>
                <a:lnTo>
                  <a:pt x="284477" y="141601"/>
                </a:lnTo>
                <a:lnTo>
                  <a:pt x="284901" y="140388"/>
                </a:lnTo>
                <a:lnTo>
                  <a:pt x="285265" y="139115"/>
                </a:lnTo>
                <a:lnTo>
                  <a:pt x="285447" y="137841"/>
                </a:lnTo>
                <a:lnTo>
                  <a:pt x="285508" y="136447"/>
                </a:lnTo>
                <a:lnTo>
                  <a:pt x="285508" y="32626"/>
                </a:lnTo>
              </a:path>
            </a:pathLst>
          </a:custGeom>
          <a:noFill/>
          <a:ln w="19050" cap="flat" cmpd="sng">
            <a:solidFill>
              <a:schemeClr val="accent1"/>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6"/>
          <p:cNvSpPr txBox="1">
            <a:spLocks noGrp="1"/>
          </p:cNvSpPr>
          <p:nvPr>
            <p:ph type="title"/>
          </p:nvPr>
        </p:nvSpPr>
        <p:spPr>
          <a:xfrm>
            <a:off x="922000" y="891775"/>
            <a:ext cx="6866100" cy="857400"/>
          </a:xfrm>
          <a:prstGeom prst="rect">
            <a:avLst/>
          </a:prstGeom>
        </p:spPr>
        <p:txBody>
          <a:bodyPr spcFirstLastPara="1" wrap="square" lIns="91425" tIns="91425" rIns="91425" bIns="91425" anchor="t" anchorCtr="0">
            <a:noAutofit/>
          </a:bodyPr>
          <a:lstStyle>
            <a:lvl1pPr lvl="0">
              <a:spcBef>
                <a:spcPts val="0"/>
              </a:spcBef>
              <a:spcAft>
                <a:spcPts val="0"/>
              </a:spcAft>
              <a:buSzPts val="5800"/>
              <a:buNone/>
              <a:defRPr/>
            </a:lvl1pPr>
            <a:lvl2pPr lvl="1">
              <a:spcBef>
                <a:spcPts val="0"/>
              </a:spcBef>
              <a:spcAft>
                <a:spcPts val="0"/>
              </a:spcAft>
              <a:buSzPts val="5800"/>
              <a:buNone/>
              <a:defRPr/>
            </a:lvl2pPr>
            <a:lvl3pPr lvl="2">
              <a:spcBef>
                <a:spcPts val="0"/>
              </a:spcBef>
              <a:spcAft>
                <a:spcPts val="0"/>
              </a:spcAft>
              <a:buSzPts val="5800"/>
              <a:buNone/>
              <a:defRPr/>
            </a:lvl3pPr>
            <a:lvl4pPr lvl="3">
              <a:spcBef>
                <a:spcPts val="0"/>
              </a:spcBef>
              <a:spcAft>
                <a:spcPts val="0"/>
              </a:spcAft>
              <a:buSzPts val="5800"/>
              <a:buNone/>
              <a:defRPr/>
            </a:lvl4pPr>
            <a:lvl5pPr lvl="4">
              <a:spcBef>
                <a:spcPts val="0"/>
              </a:spcBef>
              <a:spcAft>
                <a:spcPts val="0"/>
              </a:spcAft>
              <a:buSzPts val="5800"/>
              <a:buNone/>
              <a:defRPr/>
            </a:lvl5pPr>
            <a:lvl6pPr lvl="5">
              <a:spcBef>
                <a:spcPts val="0"/>
              </a:spcBef>
              <a:spcAft>
                <a:spcPts val="0"/>
              </a:spcAft>
              <a:buSzPts val="5800"/>
              <a:buNone/>
              <a:defRPr/>
            </a:lvl6pPr>
            <a:lvl7pPr lvl="6">
              <a:spcBef>
                <a:spcPts val="0"/>
              </a:spcBef>
              <a:spcAft>
                <a:spcPts val="0"/>
              </a:spcAft>
              <a:buSzPts val="5800"/>
              <a:buNone/>
              <a:defRPr/>
            </a:lvl7pPr>
            <a:lvl8pPr lvl="7">
              <a:spcBef>
                <a:spcPts val="0"/>
              </a:spcBef>
              <a:spcAft>
                <a:spcPts val="0"/>
              </a:spcAft>
              <a:buSzPts val="5800"/>
              <a:buNone/>
              <a:defRPr/>
            </a:lvl8pPr>
            <a:lvl9pPr lvl="8">
              <a:spcBef>
                <a:spcPts val="0"/>
              </a:spcBef>
              <a:spcAft>
                <a:spcPts val="0"/>
              </a:spcAft>
              <a:buSzPts val="5800"/>
              <a:buNone/>
              <a:defRPr/>
            </a:lvl9pPr>
          </a:lstStyle>
          <a:p>
            <a:endParaRPr/>
          </a:p>
        </p:txBody>
      </p:sp>
      <p:sp>
        <p:nvSpPr>
          <p:cNvPr id="29" name="Google Shape;29;p6"/>
          <p:cNvSpPr txBox="1">
            <a:spLocks noGrp="1"/>
          </p:cNvSpPr>
          <p:nvPr>
            <p:ph type="body" idx="1"/>
          </p:nvPr>
        </p:nvSpPr>
        <p:spPr>
          <a:xfrm>
            <a:off x="922000" y="1887378"/>
            <a:ext cx="3543300" cy="3027600"/>
          </a:xfrm>
          <a:prstGeom prst="rect">
            <a:avLst/>
          </a:prstGeom>
        </p:spPr>
        <p:txBody>
          <a:bodyPr spcFirstLastPara="1" wrap="square" lIns="91425" tIns="91425" rIns="91425" bIns="91425" anchor="t" anchorCtr="0">
            <a:noAutofit/>
          </a:bodyPr>
          <a:lstStyle>
            <a:lvl1pPr marL="457200" lvl="0" indent="-342900">
              <a:spcBef>
                <a:spcPts val="600"/>
              </a:spcBef>
              <a:spcAft>
                <a:spcPts val="0"/>
              </a:spcAft>
              <a:buSzPts val="1800"/>
              <a:buChar char="●"/>
              <a:defRPr/>
            </a:lvl1pPr>
            <a:lvl2pPr marL="914400" lvl="1" indent="-342900">
              <a:spcBef>
                <a:spcPts val="0"/>
              </a:spcBef>
              <a:spcAft>
                <a:spcPts val="0"/>
              </a:spcAft>
              <a:buSzPts val="1800"/>
              <a:buChar char="○"/>
              <a:defRPr/>
            </a:lvl2pPr>
            <a:lvl3pPr marL="1371600" lvl="2" indent="-342900">
              <a:spcBef>
                <a:spcPts val="0"/>
              </a:spcBef>
              <a:spcAft>
                <a:spcPts val="0"/>
              </a:spcAft>
              <a:buSzPts val="1800"/>
              <a:buChar char="■"/>
              <a:defRPr/>
            </a:lvl3pPr>
            <a:lvl4pPr marL="1828800" lvl="3" indent="-342900">
              <a:spcBef>
                <a:spcPts val="0"/>
              </a:spcBef>
              <a:spcAft>
                <a:spcPts val="0"/>
              </a:spcAft>
              <a:buSzPts val="1800"/>
              <a:buChar char="●"/>
              <a:defRPr/>
            </a:lvl4pPr>
            <a:lvl5pPr marL="2286000" lvl="4" indent="-342900">
              <a:spcBef>
                <a:spcPts val="0"/>
              </a:spcBef>
              <a:spcAft>
                <a:spcPts val="0"/>
              </a:spcAft>
              <a:buSzPts val="1800"/>
              <a:buChar char="○"/>
              <a:defRPr/>
            </a:lvl5pPr>
            <a:lvl6pPr marL="2743200" lvl="5" indent="-342900">
              <a:spcBef>
                <a:spcPts val="0"/>
              </a:spcBef>
              <a:spcAft>
                <a:spcPts val="0"/>
              </a:spcAft>
              <a:buSzPts val="1800"/>
              <a:buChar char="■"/>
              <a:defRPr/>
            </a:lvl6pPr>
            <a:lvl7pPr marL="3200400" lvl="6" indent="-342900">
              <a:spcBef>
                <a:spcPts val="0"/>
              </a:spcBef>
              <a:spcAft>
                <a:spcPts val="0"/>
              </a:spcAft>
              <a:buSzPts val="1800"/>
              <a:buChar char="●"/>
              <a:defRPr/>
            </a:lvl7pPr>
            <a:lvl8pPr marL="3657600" lvl="7" indent="-342900">
              <a:spcBef>
                <a:spcPts val="0"/>
              </a:spcBef>
              <a:spcAft>
                <a:spcPts val="0"/>
              </a:spcAft>
              <a:buSzPts val="1800"/>
              <a:buChar char="○"/>
              <a:defRPr/>
            </a:lvl8pPr>
            <a:lvl9pPr marL="4114800" lvl="8" indent="-342900">
              <a:spcBef>
                <a:spcPts val="0"/>
              </a:spcBef>
              <a:spcAft>
                <a:spcPts val="0"/>
              </a:spcAft>
              <a:buSzPts val="1800"/>
              <a:buChar char="■"/>
              <a:defRPr/>
            </a:lvl9pPr>
          </a:lstStyle>
          <a:p>
            <a:endParaRPr/>
          </a:p>
        </p:txBody>
      </p:sp>
      <p:sp>
        <p:nvSpPr>
          <p:cNvPr id="30" name="Google Shape;30;p6"/>
          <p:cNvSpPr txBox="1">
            <a:spLocks noGrp="1"/>
          </p:cNvSpPr>
          <p:nvPr>
            <p:ph type="body" idx="2"/>
          </p:nvPr>
        </p:nvSpPr>
        <p:spPr>
          <a:xfrm>
            <a:off x="4678687" y="1887378"/>
            <a:ext cx="3543300" cy="3027600"/>
          </a:xfrm>
          <a:prstGeom prst="rect">
            <a:avLst/>
          </a:prstGeom>
        </p:spPr>
        <p:txBody>
          <a:bodyPr spcFirstLastPara="1" wrap="square" lIns="91425" tIns="91425" rIns="91425" bIns="91425" anchor="t" anchorCtr="0">
            <a:noAutofit/>
          </a:bodyPr>
          <a:lstStyle>
            <a:lvl1pPr marL="457200" lvl="0" indent="-342900">
              <a:spcBef>
                <a:spcPts val="600"/>
              </a:spcBef>
              <a:spcAft>
                <a:spcPts val="0"/>
              </a:spcAft>
              <a:buSzPts val="1800"/>
              <a:buChar char="●"/>
              <a:defRPr/>
            </a:lvl1pPr>
            <a:lvl2pPr marL="914400" lvl="1" indent="-342900">
              <a:spcBef>
                <a:spcPts val="0"/>
              </a:spcBef>
              <a:spcAft>
                <a:spcPts val="0"/>
              </a:spcAft>
              <a:buSzPts val="1800"/>
              <a:buChar char="○"/>
              <a:defRPr/>
            </a:lvl2pPr>
            <a:lvl3pPr marL="1371600" lvl="2" indent="-342900">
              <a:spcBef>
                <a:spcPts val="0"/>
              </a:spcBef>
              <a:spcAft>
                <a:spcPts val="0"/>
              </a:spcAft>
              <a:buSzPts val="1800"/>
              <a:buChar char="■"/>
              <a:defRPr/>
            </a:lvl3pPr>
            <a:lvl4pPr marL="1828800" lvl="3" indent="-342900">
              <a:spcBef>
                <a:spcPts val="0"/>
              </a:spcBef>
              <a:spcAft>
                <a:spcPts val="0"/>
              </a:spcAft>
              <a:buSzPts val="1800"/>
              <a:buChar char="●"/>
              <a:defRPr/>
            </a:lvl4pPr>
            <a:lvl5pPr marL="2286000" lvl="4" indent="-342900">
              <a:spcBef>
                <a:spcPts val="0"/>
              </a:spcBef>
              <a:spcAft>
                <a:spcPts val="0"/>
              </a:spcAft>
              <a:buSzPts val="1800"/>
              <a:buChar char="○"/>
              <a:defRPr/>
            </a:lvl5pPr>
            <a:lvl6pPr marL="2743200" lvl="5" indent="-342900">
              <a:spcBef>
                <a:spcPts val="0"/>
              </a:spcBef>
              <a:spcAft>
                <a:spcPts val="0"/>
              </a:spcAft>
              <a:buSzPts val="1800"/>
              <a:buChar char="■"/>
              <a:defRPr/>
            </a:lvl6pPr>
            <a:lvl7pPr marL="3200400" lvl="6" indent="-342900">
              <a:spcBef>
                <a:spcPts val="0"/>
              </a:spcBef>
              <a:spcAft>
                <a:spcPts val="0"/>
              </a:spcAft>
              <a:buSzPts val="1800"/>
              <a:buChar char="●"/>
              <a:defRPr/>
            </a:lvl7pPr>
            <a:lvl8pPr marL="3657600" lvl="7" indent="-342900">
              <a:spcBef>
                <a:spcPts val="0"/>
              </a:spcBef>
              <a:spcAft>
                <a:spcPts val="0"/>
              </a:spcAft>
              <a:buSzPts val="1800"/>
              <a:buChar char="○"/>
              <a:defRPr/>
            </a:lvl8pPr>
            <a:lvl9pPr marL="4114800" lvl="8" indent="-342900">
              <a:spcBef>
                <a:spcPts val="0"/>
              </a:spcBef>
              <a:spcAft>
                <a:spcPts val="0"/>
              </a:spcAft>
              <a:buSzPts val="1800"/>
              <a:buChar char="■"/>
              <a:defRPr/>
            </a:lvl9pPr>
          </a:lstStyle>
          <a:p>
            <a:endParaRPr/>
          </a:p>
        </p:txBody>
      </p:sp>
      <p:sp>
        <p:nvSpPr>
          <p:cNvPr id="31" name="Google Shape;31;p6"/>
          <p:cNvSpPr txBox="1">
            <a:spLocks noGrp="1"/>
          </p:cNvSpPr>
          <p:nvPr>
            <p:ph type="sldNum" idx="12"/>
          </p:nvPr>
        </p:nvSpPr>
        <p:spPr>
          <a:xfrm>
            <a:off x="8604400" y="4590300"/>
            <a:ext cx="539700" cy="553200"/>
          </a:xfrm>
          <a:prstGeom prst="rect">
            <a:avLst/>
          </a:prstGeom>
        </p:spPr>
        <p:txBody>
          <a:bodyPr spcFirstLastPara="1" wrap="square" lIns="91425" tIns="91425" rIns="91425" bIns="91425" anchor="ctr" anchorCtr="0">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marL="0" lvl="0" indent="0" algn="ct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4432379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1 column" type="tx">
  <p:cSld name="Title + 1 column">
    <p:spTree>
      <p:nvGrpSpPr>
        <p:cNvPr id="1" name="Shape 21"/>
        <p:cNvGrpSpPr/>
        <p:nvPr/>
      </p:nvGrpSpPr>
      <p:grpSpPr>
        <a:xfrm>
          <a:off x="0" y="0"/>
          <a:ext cx="0" cy="0"/>
          <a:chOff x="0" y="0"/>
          <a:chExt cx="0" cy="0"/>
        </a:xfrm>
      </p:grpSpPr>
      <p:sp>
        <p:nvSpPr>
          <p:cNvPr id="22" name="Google Shape;22;p5"/>
          <p:cNvSpPr/>
          <p:nvPr/>
        </p:nvSpPr>
        <p:spPr>
          <a:xfrm>
            <a:off x="390735" y="379877"/>
            <a:ext cx="8362529" cy="4383746"/>
          </a:xfrm>
          <a:custGeom>
            <a:avLst/>
            <a:gdLst/>
            <a:ahLst/>
            <a:cxnLst/>
            <a:rect l="l" t="t" r="r" b="b"/>
            <a:pathLst>
              <a:path w="285508" h="149667" fill="none" extrusionOk="0">
                <a:moveTo>
                  <a:pt x="252882" y="0"/>
                </a:moveTo>
                <a:lnTo>
                  <a:pt x="13220" y="0"/>
                </a:lnTo>
                <a:lnTo>
                  <a:pt x="13220" y="0"/>
                </a:lnTo>
                <a:lnTo>
                  <a:pt x="11826" y="61"/>
                </a:lnTo>
                <a:lnTo>
                  <a:pt x="10552" y="243"/>
                </a:lnTo>
                <a:lnTo>
                  <a:pt x="9279" y="607"/>
                </a:lnTo>
                <a:lnTo>
                  <a:pt x="8066" y="1031"/>
                </a:lnTo>
                <a:lnTo>
                  <a:pt x="6914" y="1577"/>
                </a:lnTo>
                <a:lnTo>
                  <a:pt x="5822" y="2244"/>
                </a:lnTo>
                <a:lnTo>
                  <a:pt x="4791" y="3032"/>
                </a:lnTo>
                <a:lnTo>
                  <a:pt x="3881" y="3881"/>
                </a:lnTo>
                <a:lnTo>
                  <a:pt x="3032" y="4791"/>
                </a:lnTo>
                <a:lnTo>
                  <a:pt x="2244" y="5822"/>
                </a:lnTo>
                <a:lnTo>
                  <a:pt x="1577" y="6914"/>
                </a:lnTo>
                <a:lnTo>
                  <a:pt x="1031" y="8066"/>
                </a:lnTo>
                <a:lnTo>
                  <a:pt x="607" y="9279"/>
                </a:lnTo>
                <a:lnTo>
                  <a:pt x="243" y="10552"/>
                </a:lnTo>
                <a:lnTo>
                  <a:pt x="61" y="11826"/>
                </a:lnTo>
                <a:lnTo>
                  <a:pt x="0" y="13220"/>
                </a:lnTo>
                <a:lnTo>
                  <a:pt x="0" y="136447"/>
                </a:lnTo>
                <a:lnTo>
                  <a:pt x="0" y="136447"/>
                </a:lnTo>
                <a:lnTo>
                  <a:pt x="61" y="137841"/>
                </a:lnTo>
                <a:lnTo>
                  <a:pt x="243" y="139115"/>
                </a:lnTo>
                <a:lnTo>
                  <a:pt x="607" y="140388"/>
                </a:lnTo>
                <a:lnTo>
                  <a:pt x="1031" y="141601"/>
                </a:lnTo>
                <a:lnTo>
                  <a:pt x="1577" y="142753"/>
                </a:lnTo>
                <a:lnTo>
                  <a:pt x="2244" y="143845"/>
                </a:lnTo>
                <a:lnTo>
                  <a:pt x="3032" y="144876"/>
                </a:lnTo>
                <a:lnTo>
                  <a:pt x="3881" y="145786"/>
                </a:lnTo>
                <a:lnTo>
                  <a:pt x="4791" y="146635"/>
                </a:lnTo>
                <a:lnTo>
                  <a:pt x="5822" y="147423"/>
                </a:lnTo>
                <a:lnTo>
                  <a:pt x="6914" y="148090"/>
                </a:lnTo>
                <a:lnTo>
                  <a:pt x="8066" y="148636"/>
                </a:lnTo>
                <a:lnTo>
                  <a:pt x="9279" y="149060"/>
                </a:lnTo>
                <a:lnTo>
                  <a:pt x="10552" y="149424"/>
                </a:lnTo>
                <a:lnTo>
                  <a:pt x="11826" y="149606"/>
                </a:lnTo>
                <a:lnTo>
                  <a:pt x="13220" y="149667"/>
                </a:lnTo>
                <a:lnTo>
                  <a:pt x="272288" y="149667"/>
                </a:lnTo>
                <a:lnTo>
                  <a:pt x="272288" y="149667"/>
                </a:lnTo>
                <a:lnTo>
                  <a:pt x="273682" y="149606"/>
                </a:lnTo>
                <a:lnTo>
                  <a:pt x="274956" y="149424"/>
                </a:lnTo>
                <a:lnTo>
                  <a:pt x="276229" y="149060"/>
                </a:lnTo>
                <a:lnTo>
                  <a:pt x="277442" y="148636"/>
                </a:lnTo>
                <a:lnTo>
                  <a:pt x="278594" y="148090"/>
                </a:lnTo>
                <a:lnTo>
                  <a:pt x="279686" y="147423"/>
                </a:lnTo>
                <a:lnTo>
                  <a:pt x="280717" y="146635"/>
                </a:lnTo>
                <a:lnTo>
                  <a:pt x="281627" y="145786"/>
                </a:lnTo>
                <a:lnTo>
                  <a:pt x="282476" y="144876"/>
                </a:lnTo>
                <a:lnTo>
                  <a:pt x="283264" y="143845"/>
                </a:lnTo>
                <a:lnTo>
                  <a:pt x="283931" y="142753"/>
                </a:lnTo>
                <a:lnTo>
                  <a:pt x="284477" y="141601"/>
                </a:lnTo>
                <a:lnTo>
                  <a:pt x="284901" y="140388"/>
                </a:lnTo>
                <a:lnTo>
                  <a:pt x="285265" y="139115"/>
                </a:lnTo>
                <a:lnTo>
                  <a:pt x="285447" y="137841"/>
                </a:lnTo>
                <a:lnTo>
                  <a:pt x="285508" y="136447"/>
                </a:lnTo>
                <a:lnTo>
                  <a:pt x="285508" y="32626"/>
                </a:lnTo>
              </a:path>
            </a:pathLst>
          </a:custGeom>
          <a:noFill/>
          <a:ln w="19050" cap="flat" cmpd="sng">
            <a:solidFill>
              <a:schemeClr val="accent1"/>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5"/>
          <p:cNvSpPr txBox="1">
            <a:spLocks noGrp="1"/>
          </p:cNvSpPr>
          <p:nvPr>
            <p:ph type="title"/>
          </p:nvPr>
        </p:nvSpPr>
        <p:spPr>
          <a:xfrm>
            <a:off x="922000" y="891775"/>
            <a:ext cx="6866100" cy="857400"/>
          </a:xfrm>
          <a:prstGeom prst="rect">
            <a:avLst/>
          </a:prstGeom>
        </p:spPr>
        <p:txBody>
          <a:bodyPr spcFirstLastPara="1" wrap="square" lIns="91425" tIns="91425" rIns="91425" bIns="91425" anchor="t" anchorCtr="0">
            <a:noAutofit/>
          </a:bodyPr>
          <a:lstStyle>
            <a:lvl1pPr lvl="0">
              <a:spcBef>
                <a:spcPts val="0"/>
              </a:spcBef>
              <a:spcAft>
                <a:spcPts val="0"/>
              </a:spcAft>
              <a:buSzPts val="5800"/>
              <a:buNone/>
              <a:defRPr/>
            </a:lvl1pPr>
            <a:lvl2pPr lvl="1">
              <a:spcBef>
                <a:spcPts val="0"/>
              </a:spcBef>
              <a:spcAft>
                <a:spcPts val="0"/>
              </a:spcAft>
              <a:buSzPts val="5800"/>
              <a:buNone/>
              <a:defRPr/>
            </a:lvl2pPr>
            <a:lvl3pPr lvl="2">
              <a:spcBef>
                <a:spcPts val="0"/>
              </a:spcBef>
              <a:spcAft>
                <a:spcPts val="0"/>
              </a:spcAft>
              <a:buSzPts val="5800"/>
              <a:buNone/>
              <a:defRPr/>
            </a:lvl3pPr>
            <a:lvl4pPr lvl="3">
              <a:spcBef>
                <a:spcPts val="0"/>
              </a:spcBef>
              <a:spcAft>
                <a:spcPts val="0"/>
              </a:spcAft>
              <a:buSzPts val="5800"/>
              <a:buNone/>
              <a:defRPr/>
            </a:lvl4pPr>
            <a:lvl5pPr lvl="4">
              <a:spcBef>
                <a:spcPts val="0"/>
              </a:spcBef>
              <a:spcAft>
                <a:spcPts val="0"/>
              </a:spcAft>
              <a:buSzPts val="5800"/>
              <a:buNone/>
              <a:defRPr/>
            </a:lvl5pPr>
            <a:lvl6pPr lvl="5">
              <a:spcBef>
                <a:spcPts val="0"/>
              </a:spcBef>
              <a:spcAft>
                <a:spcPts val="0"/>
              </a:spcAft>
              <a:buSzPts val="5800"/>
              <a:buNone/>
              <a:defRPr/>
            </a:lvl6pPr>
            <a:lvl7pPr lvl="6">
              <a:spcBef>
                <a:spcPts val="0"/>
              </a:spcBef>
              <a:spcAft>
                <a:spcPts val="0"/>
              </a:spcAft>
              <a:buSzPts val="5800"/>
              <a:buNone/>
              <a:defRPr/>
            </a:lvl7pPr>
            <a:lvl8pPr lvl="7">
              <a:spcBef>
                <a:spcPts val="0"/>
              </a:spcBef>
              <a:spcAft>
                <a:spcPts val="0"/>
              </a:spcAft>
              <a:buSzPts val="5800"/>
              <a:buNone/>
              <a:defRPr/>
            </a:lvl8pPr>
            <a:lvl9pPr lvl="8">
              <a:spcBef>
                <a:spcPts val="0"/>
              </a:spcBef>
              <a:spcAft>
                <a:spcPts val="0"/>
              </a:spcAft>
              <a:buSzPts val="5800"/>
              <a:buNone/>
              <a:defRPr/>
            </a:lvl9pPr>
          </a:lstStyle>
          <a:p>
            <a:endParaRPr/>
          </a:p>
        </p:txBody>
      </p:sp>
      <p:sp>
        <p:nvSpPr>
          <p:cNvPr id="24" name="Google Shape;24;p5"/>
          <p:cNvSpPr txBox="1">
            <a:spLocks noGrp="1"/>
          </p:cNvSpPr>
          <p:nvPr>
            <p:ph type="body" idx="1"/>
          </p:nvPr>
        </p:nvSpPr>
        <p:spPr>
          <a:xfrm>
            <a:off x="922000" y="1885951"/>
            <a:ext cx="6866100" cy="2366100"/>
          </a:xfrm>
          <a:prstGeom prst="rect">
            <a:avLst/>
          </a:prstGeom>
        </p:spPr>
        <p:txBody>
          <a:bodyPr spcFirstLastPara="1" wrap="square" lIns="91425" tIns="91425" rIns="91425" bIns="91425" anchor="t" anchorCtr="0">
            <a:noAutofit/>
          </a:bodyPr>
          <a:lstStyle>
            <a:lvl1pPr marL="457200" lvl="0" indent="-342900">
              <a:spcBef>
                <a:spcPts val="600"/>
              </a:spcBef>
              <a:spcAft>
                <a:spcPts val="0"/>
              </a:spcAft>
              <a:buClr>
                <a:srgbClr val="FFB600"/>
              </a:buClr>
              <a:buSzPts val="1800"/>
              <a:buChar char="●"/>
              <a:defRPr/>
            </a:lvl1pPr>
            <a:lvl2pPr marL="914400" lvl="1" indent="-342900">
              <a:spcBef>
                <a:spcPts val="0"/>
              </a:spcBef>
              <a:spcAft>
                <a:spcPts val="0"/>
              </a:spcAft>
              <a:buClr>
                <a:srgbClr val="FFB600"/>
              </a:buClr>
              <a:buSzPts val="1800"/>
              <a:buChar char="○"/>
              <a:defRPr/>
            </a:lvl2pPr>
            <a:lvl3pPr marL="1371600" lvl="2" indent="-342900">
              <a:spcBef>
                <a:spcPts val="0"/>
              </a:spcBef>
              <a:spcAft>
                <a:spcPts val="0"/>
              </a:spcAft>
              <a:buClr>
                <a:srgbClr val="FFB600"/>
              </a:buClr>
              <a:buSzPts val="1800"/>
              <a:buChar char="■"/>
              <a:defRPr/>
            </a:lvl3pPr>
            <a:lvl4pPr marL="1828800" lvl="3" indent="-342900">
              <a:spcBef>
                <a:spcPts val="0"/>
              </a:spcBef>
              <a:spcAft>
                <a:spcPts val="0"/>
              </a:spcAft>
              <a:buSzPts val="1800"/>
              <a:buChar char="●"/>
              <a:defRPr/>
            </a:lvl4pPr>
            <a:lvl5pPr marL="2286000" lvl="4" indent="-342900">
              <a:spcBef>
                <a:spcPts val="0"/>
              </a:spcBef>
              <a:spcAft>
                <a:spcPts val="0"/>
              </a:spcAft>
              <a:buSzPts val="1800"/>
              <a:buChar char="○"/>
              <a:defRPr/>
            </a:lvl5pPr>
            <a:lvl6pPr marL="2743200" lvl="5" indent="-342900">
              <a:spcBef>
                <a:spcPts val="0"/>
              </a:spcBef>
              <a:spcAft>
                <a:spcPts val="0"/>
              </a:spcAft>
              <a:buSzPts val="1800"/>
              <a:buChar char="■"/>
              <a:defRPr/>
            </a:lvl6pPr>
            <a:lvl7pPr marL="3200400" lvl="6" indent="-342900">
              <a:spcBef>
                <a:spcPts val="0"/>
              </a:spcBef>
              <a:spcAft>
                <a:spcPts val="0"/>
              </a:spcAft>
              <a:buSzPts val="1800"/>
              <a:buChar char="●"/>
              <a:defRPr/>
            </a:lvl7pPr>
            <a:lvl8pPr marL="3657600" lvl="7" indent="-342900">
              <a:spcBef>
                <a:spcPts val="0"/>
              </a:spcBef>
              <a:spcAft>
                <a:spcPts val="0"/>
              </a:spcAft>
              <a:buSzPts val="1800"/>
              <a:buChar char="○"/>
              <a:defRPr/>
            </a:lvl8pPr>
            <a:lvl9pPr marL="4114800" lvl="8" indent="-342900">
              <a:spcBef>
                <a:spcPts val="0"/>
              </a:spcBef>
              <a:spcAft>
                <a:spcPts val="0"/>
              </a:spcAft>
              <a:buSzPts val="1800"/>
              <a:buChar char="■"/>
              <a:defRPr/>
            </a:lvl9pPr>
          </a:lstStyle>
          <a:p>
            <a:endParaRPr/>
          </a:p>
        </p:txBody>
      </p:sp>
      <p:sp>
        <p:nvSpPr>
          <p:cNvPr id="25" name="Google Shape;25;p5"/>
          <p:cNvSpPr txBox="1">
            <a:spLocks noGrp="1"/>
          </p:cNvSpPr>
          <p:nvPr>
            <p:ph type="sldNum" idx="12"/>
          </p:nvPr>
        </p:nvSpPr>
        <p:spPr>
          <a:xfrm>
            <a:off x="8604400" y="4590300"/>
            <a:ext cx="539700" cy="553200"/>
          </a:xfrm>
          <a:prstGeom prst="rect">
            <a:avLst/>
          </a:prstGeom>
        </p:spPr>
        <p:txBody>
          <a:bodyPr spcFirstLastPara="1" wrap="square" lIns="91425" tIns="91425" rIns="91425" bIns="91425" anchor="ctr" anchorCtr="0">
            <a:noAutofit/>
          </a:bodyPr>
          <a:lstStyle>
            <a:lvl1pPr lvl="0">
              <a:buNone/>
              <a:defRPr>
                <a:solidFill>
                  <a:srgbClr val="FFB600"/>
                </a:solidFill>
              </a:defRPr>
            </a:lvl1pPr>
            <a:lvl2pPr lvl="1">
              <a:buNone/>
              <a:defRPr>
                <a:solidFill>
                  <a:srgbClr val="FFB600"/>
                </a:solidFill>
              </a:defRPr>
            </a:lvl2pPr>
            <a:lvl3pPr lvl="2">
              <a:buNone/>
              <a:defRPr>
                <a:solidFill>
                  <a:srgbClr val="FFB600"/>
                </a:solidFill>
              </a:defRPr>
            </a:lvl3pPr>
            <a:lvl4pPr lvl="3">
              <a:buNone/>
              <a:defRPr>
                <a:solidFill>
                  <a:srgbClr val="FFB600"/>
                </a:solidFill>
              </a:defRPr>
            </a:lvl4pPr>
            <a:lvl5pPr lvl="4">
              <a:buNone/>
              <a:defRPr>
                <a:solidFill>
                  <a:srgbClr val="FFB600"/>
                </a:solidFill>
              </a:defRPr>
            </a:lvl5pPr>
            <a:lvl6pPr lvl="5">
              <a:buNone/>
              <a:defRPr>
                <a:solidFill>
                  <a:srgbClr val="FFB600"/>
                </a:solidFill>
              </a:defRPr>
            </a:lvl6pPr>
            <a:lvl7pPr lvl="6">
              <a:buNone/>
              <a:defRPr>
                <a:solidFill>
                  <a:srgbClr val="FFB600"/>
                </a:solidFill>
              </a:defRPr>
            </a:lvl7pPr>
            <a:lvl8pPr lvl="7">
              <a:buNone/>
              <a:defRPr>
                <a:solidFill>
                  <a:srgbClr val="FFB600"/>
                </a:solidFill>
              </a:defRPr>
            </a:lvl8pPr>
            <a:lvl9pPr lvl="8">
              <a:buNone/>
              <a:defRPr>
                <a:solidFill>
                  <a:srgbClr val="FFB600"/>
                </a:solidFill>
              </a:defRPr>
            </a:lvl9pPr>
          </a:lstStyle>
          <a:p>
            <a:pPr marL="0" lvl="0" indent="0" algn="ct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5476850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7"/>
        <p:cNvGrpSpPr/>
        <p:nvPr/>
      </p:nvGrpSpPr>
      <p:grpSpPr>
        <a:xfrm>
          <a:off x="0" y="0"/>
          <a:ext cx="0" cy="0"/>
          <a:chOff x="0" y="0"/>
          <a:chExt cx="0" cy="0"/>
        </a:xfrm>
      </p:grpSpPr>
      <p:sp>
        <p:nvSpPr>
          <p:cNvPr id="48" name="Google Shape;48;p10"/>
          <p:cNvSpPr txBox="1">
            <a:spLocks noGrp="1"/>
          </p:cNvSpPr>
          <p:nvPr>
            <p:ph type="sldNum" idx="12"/>
          </p:nvPr>
        </p:nvSpPr>
        <p:spPr>
          <a:xfrm>
            <a:off x="8604400" y="4590300"/>
            <a:ext cx="539700" cy="5532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
        <p:nvSpPr>
          <p:cNvPr id="49" name="Google Shape;49;p10"/>
          <p:cNvSpPr/>
          <p:nvPr/>
        </p:nvSpPr>
        <p:spPr>
          <a:xfrm>
            <a:off x="390735" y="379877"/>
            <a:ext cx="8362529" cy="4383746"/>
          </a:xfrm>
          <a:custGeom>
            <a:avLst/>
            <a:gdLst/>
            <a:ahLst/>
            <a:cxnLst/>
            <a:rect l="l" t="t" r="r" b="b"/>
            <a:pathLst>
              <a:path w="285508" h="149667" fill="none" extrusionOk="0">
                <a:moveTo>
                  <a:pt x="252882" y="0"/>
                </a:moveTo>
                <a:lnTo>
                  <a:pt x="13220" y="0"/>
                </a:lnTo>
                <a:lnTo>
                  <a:pt x="13220" y="0"/>
                </a:lnTo>
                <a:lnTo>
                  <a:pt x="11826" y="61"/>
                </a:lnTo>
                <a:lnTo>
                  <a:pt x="10552" y="243"/>
                </a:lnTo>
                <a:lnTo>
                  <a:pt x="9279" y="607"/>
                </a:lnTo>
                <a:lnTo>
                  <a:pt x="8066" y="1031"/>
                </a:lnTo>
                <a:lnTo>
                  <a:pt x="6914" y="1577"/>
                </a:lnTo>
                <a:lnTo>
                  <a:pt x="5822" y="2244"/>
                </a:lnTo>
                <a:lnTo>
                  <a:pt x="4791" y="3032"/>
                </a:lnTo>
                <a:lnTo>
                  <a:pt x="3881" y="3881"/>
                </a:lnTo>
                <a:lnTo>
                  <a:pt x="3032" y="4791"/>
                </a:lnTo>
                <a:lnTo>
                  <a:pt x="2244" y="5822"/>
                </a:lnTo>
                <a:lnTo>
                  <a:pt x="1577" y="6914"/>
                </a:lnTo>
                <a:lnTo>
                  <a:pt x="1031" y="8066"/>
                </a:lnTo>
                <a:lnTo>
                  <a:pt x="607" y="9279"/>
                </a:lnTo>
                <a:lnTo>
                  <a:pt x="243" y="10552"/>
                </a:lnTo>
                <a:lnTo>
                  <a:pt x="61" y="11826"/>
                </a:lnTo>
                <a:lnTo>
                  <a:pt x="0" y="13220"/>
                </a:lnTo>
                <a:lnTo>
                  <a:pt x="0" y="136447"/>
                </a:lnTo>
                <a:lnTo>
                  <a:pt x="0" y="136447"/>
                </a:lnTo>
                <a:lnTo>
                  <a:pt x="61" y="137841"/>
                </a:lnTo>
                <a:lnTo>
                  <a:pt x="243" y="139115"/>
                </a:lnTo>
                <a:lnTo>
                  <a:pt x="607" y="140388"/>
                </a:lnTo>
                <a:lnTo>
                  <a:pt x="1031" y="141601"/>
                </a:lnTo>
                <a:lnTo>
                  <a:pt x="1577" y="142753"/>
                </a:lnTo>
                <a:lnTo>
                  <a:pt x="2244" y="143845"/>
                </a:lnTo>
                <a:lnTo>
                  <a:pt x="3032" y="144876"/>
                </a:lnTo>
                <a:lnTo>
                  <a:pt x="3881" y="145786"/>
                </a:lnTo>
                <a:lnTo>
                  <a:pt x="4791" y="146635"/>
                </a:lnTo>
                <a:lnTo>
                  <a:pt x="5822" y="147423"/>
                </a:lnTo>
                <a:lnTo>
                  <a:pt x="6914" y="148090"/>
                </a:lnTo>
                <a:lnTo>
                  <a:pt x="8066" y="148636"/>
                </a:lnTo>
                <a:lnTo>
                  <a:pt x="9279" y="149060"/>
                </a:lnTo>
                <a:lnTo>
                  <a:pt x="10552" y="149424"/>
                </a:lnTo>
                <a:lnTo>
                  <a:pt x="11826" y="149606"/>
                </a:lnTo>
                <a:lnTo>
                  <a:pt x="13220" y="149667"/>
                </a:lnTo>
                <a:lnTo>
                  <a:pt x="272288" y="149667"/>
                </a:lnTo>
                <a:lnTo>
                  <a:pt x="272288" y="149667"/>
                </a:lnTo>
                <a:lnTo>
                  <a:pt x="273682" y="149606"/>
                </a:lnTo>
                <a:lnTo>
                  <a:pt x="274956" y="149424"/>
                </a:lnTo>
                <a:lnTo>
                  <a:pt x="276229" y="149060"/>
                </a:lnTo>
                <a:lnTo>
                  <a:pt x="277442" y="148636"/>
                </a:lnTo>
                <a:lnTo>
                  <a:pt x="278594" y="148090"/>
                </a:lnTo>
                <a:lnTo>
                  <a:pt x="279686" y="147423"/>
                </a:lnTo>
                <a:lnTo>
                  <a:pt x="280717" y="146635"/>
                </a:lnTo>
                <a:lnTo>
                  <a:pt x="281627" y="145786"/>
                </a:lnTo>
                <a:lnTo>
                  <a:pt x="282476" y="144876"/>
                </a:lnTo>
                <a:lnTo>
                  <a:pt x="283264" y="143845"/>
                </a:lnTo>
                <a:lnTo>
                  <a:pt x="283931" y="142753"/>
                </a:lnTo>
                <a:lnTo>
                  <a:pt x="284477" y="141601"/>
                </a:lnTo>
                <a:lnTo>
                  <a:pt x="284901" y="140388"/>
                </a:lnTo>
                <a:lnTo>
                  <a:pt x="285265" y="139115"/>
                </a:lnTo>
                <a:lnTo>
                  <a:pt x="285447" y="137841"/>
                </a:lnTo>
                <a:lnTo>
                  <a:pt x="285508" y="136447"/>
                </a:lnTo>
                <a:lnTo>
                  <a:pt x="285508" y="32626"/>
                </a:lnTo>
              </a:path>
            </a:pathLst>
          </a:custGeom>
          <a:noFill/>
          <a:ln w="19050" cap="flat" cmpd="sng">
            <a:solidFill>
              <a:schemeClr val="accent1"/>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5348767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922000" y="891775"/>
            <a:ext cx="6866100" cy="8574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5800"/>
              <a:buFont typeface="Raleway Thin"/>
              <a:buNone/>
              <a:defRPr sz="5800">
                <a:solidFill>
                  <a:schemeClr val="dk1"/>
                </a:solidFill>
                <a:latin typeface="Raleway Thin"/>
                <a:ea typeface="Raleway Thin"/>
                <a:cs typeface="Raleway Thin"/>
                <a:sym typeface="Raleway Thin"/>
              </a:defRPr>
            </a:lvl1pPr>
            <a:lvl2pPr lvl="1">
              <a:spcBef>
                <a:spcPts val="0"/>
              </a:spcBef>
              <a:spcAft>
                <a:spcPts val="0"/>
              </a:spcAft>
              <a:buClr>
                <a:schemeClr val="dk1"/>
              </a:buClr>
              <a:buSzPts val="5800"/>
              <a:buFont typeface="Raleway Thin"/>
              <a:buNone/>
              <a:defRPr sz="5800">
                <a:solidFill>
                  <a:schemeClr val="dk1"/>
                </a:solidFill>
                <a:latin typeface="Raleway Thin"/>
                <a:ea typeface="Raleway Thin"/>
                <a:cs typeface="Raleway Thin"/>
                <a:sym typeface="Raleway Thin"/>
              </a:defRPr>
            </a:lvl2pPr>
            <a:lvl3pPr lvl="2">
              <a:spcBef>
                <a:spcPts val="0"/>
              </a:spcBef>
              <a:spcAft>
                <a:spcPts val="0"/>
              </a:spcAft>
              <a:buClr>
                <a:schemeClr val="dk1"/>
              </a:buClr>
              <a:buSzPts val="5800"/>
              <a:buFont typeface="Raleway Thin"/>
              <a:buNone/>
              <a:defRPr sz="5800">
                <a:solidFill>
                  <a:schemeClr val="dk1"/>
                </a:solidFill>
                <a:latin typeface="Raleway Thin"/>
                <a:ea typeface="Raleway Thin"/>
                <a:cs typeface="Raleway Thin"/>
                <a:sym typeface="Raleway Thin"/>
              </a:defRPr>
            </a:lvl3pPr>
            <a:lvl4pPr lvl="3">
              <a:spcBef>
                <a:spcPts val="0"/>
              </a:spcBef>
              <a:spcAft>
                <a:spcPts val="0"/>
              </a:spcAft>
              <a:buClr>
                <a:schemeClr val="dk1"/>
              </a:buClr>
              <a:buSzPts val="5800"/>
              <a:buFont typeface="Raleway Thin"/>
              <a:buNone/>
              <a:defRPr sz="5800">
                <a:solidFill>
                  <a:schemeClr val="dk1"/>
                </a:solidFill>
                <a:latin typeface="Raleway Thin"/>
                <a:ea typeface="Raleway Thin"/>
                <a:cs typeface="Raleway Thin"/>
                <a:sym typeface="Raleway Thin"/>
              </a:defRPr>
            </a:lvl4pPr>
            <a:lvl5pPr lvl="4">
              <a:spcBef>
                <a:spcPts val="0"/>
              </a:spcBef>
              <a:spcAft>
                <a:spcPts val="0"/>
              </a:spcAft>
              <a:buClr>
                <a:schemeClr val="dk1"/>
              </a:buClr>
              <a:buSzPts val="5800"/>
              <a:buFont typeface="Raleway Thin"/>
              <a:buNone/>
              <a:defRPr sz="5800">
                <a:solidFill>
                  <a:schemeClr val="dk1"/>
                </a:solidFill>
                <a:latin typeface="Raleway Thin"/>
                <a:ea typeface="Raleway Thin"/>
                <a:cs typeface="Raleway Thin"/>
                <a:sym typeface="Raleway Thin"/>
              </a:defRPr>
            </a:lvl5pPr>
            <a:lvl6pPr lvl="5">
              <a:spcBef>
                <a:spcPts val="0"/>
              </a:spcBef>
              <a:spcAft>
                <a:spcPts val="0"/>
              </a:spcAft>
              <a:buClr>
                <a:schemeClr val="dk1"/>
              </a:buClr>
              <a:buSzPts val="5800"/>
              <a:buFont typeface="Raleway Thin"/>
              <a:buNone/>
              <a:defRPr sz="5800">
                <a:solidFill>
                  <a:schemeClr val="dk1"/>
                </a:solidFill>
                <a:latin typeface="Raleway Thin"/>
                <a:ea typeface="Raleway Thin"/>
                <a:cs typeface="Raleway Thin"/>
                <a:sym typeface="Raleway Thin"/>
              </a:defRPr>
            </a:lvl6pPr>
            <a:lvl7pPr lvl="6">
              <a:spcBef>
                <a:spcPts val="0"/>
              </a:spcBef>
              <a:spcAft>
                <a:spcPts val="0"/>
              </a:spcAft>
              <a:buClr>
                <a:schemeClr val="dk1"/>
              </a:buClr>
              <a:buSzPts val="5800"/>
              <a:buFont typeface="Raleway Thin"/>
              <a:buNone/>
              <a:defRPr sz="5800">
                <a:solidFill>
                  <a:schemeClr val="dk1"/>
                </a:solidFill>
                <a:latin typeface="Raleway Thin"/>
                <a:ea typeface="Raleway Thin"/>
                <a:cs typeface="Raleway Thin"/>
                <a:sym typeface="Raleway Thin"/>
              </a:defRPr>
            </a:lvl7pPr>
            <a:lvl8pPr lvl="7">
              <a:spcBef>
                <a:spcPts val="0"/>
              </a:spcBef>
              <a:spcAft>
                <a:spcPts val="0"/>
              </a:spcAft>
              <a:buClr>
                <a:schemeClr val="dk1"/>
              </a:buClr>
              <a:buSzPts val="5800"/>
              <a:buFont typeface="Raleway Thin"/>
              <a:buNone/>
              <a:defRPr sz="5800">
                <a:solidFill>
                  <a:schemeClr val="dk1"/>
                </a:solidFill>
                <a:latin typeface="Raleway Thin"/>
                <a:ea typeface="Raleway Thin"/>
                <a:cs typeface="Raleway Thin"/>
                <a:sym typeface="Raleway Thin"/>
              </a:defRPr>
            </a:lvl8pPr>
            <a:lvl9pPr lvl="8">
              <a:spcBef>
                <a:spcPts val="0"/>
              </a:spcBef>
              <a:spcAft>
                <a:spcPts val="0"/>
              </a:spcAft>
              <a:buClr>
                <a:schemeClr val="dk1"/>
              </a:buClr>
              <a:buSzPts val="5800"/>
              <a:buFont typeface="Raleway Thin"/>
              <a:buNone/>
              <a:defRPr sz="5800">
                <a:solidFill>
                  <a:schemeClr val="dk1"/>
                </a:solidFill>
                <a:latin typeface="Raleway Thin"/>
                <a:ea typeface="Raleway Thin"/>
                <a:cs typeface="Raleway Thin"/>
                <a:sym typeface="Raleway Thin"/>
              </a:defRPr>
            </a:lvl9pPr>
          </a:lstStyle>
          <a:p>
            <a:endParaRPr/>
          </a:p>
        </p:txBody>
      </p:sp>
      <p:sp>
        <p:nvSpPr>
          <p:cNvPr id="7" name="Google Shape;7;p1"/>
          <p:cNvSpPr txBox="1">
            <a:spLocks noGrp="1"/>
          </p:cNvSpPr>
          <p:nvPr>
            <p:ph type="body" idx="1"/>
          </p:nvPr>
        </p:nvSpPr>
        <p:spPr>
          <a:xfrm>
            <a:off x="922000" y="1885951"/>
            <a:ext cx="6866100" cy="2366100"/>
          </a:xfrm>
          <a:prstGeom prst="rect">
            <a:avLst/>
          </a:prstGeom>
          <a:noFill/>
          <a:ln>
            <a:noFill/>
          </a:ln>
        </p:spPr>
        <p:txBody>
          <a:bodyPr spcFirstLastPara="1" wrap="square" lIns="91425" tIns="91425" rIns="91425" bIns="91425" anchor="t" anchorCtr="0">
            <a:noAutofit/>
          </a:bodyPr>
          <a:lstStyle>
            <a:lvl1pPr marL="457200" lvl="0" indent="-342900">
              <a:spcBef>
                <a:spcPts val="600"/>
              </a:spcBef>
              <a:spcAft>
                <a:spcPts val="0"/>
              </a:spcAft>
              <a:buClr>
                <a:schemeClr val="accent1"/>
              </a:buClr>
              <a:buSzPts val="1800"/>
              <a:buFont typeface="Raleway Thin"/>
              <a:buChar char="●"/>
              <a:defRPr sz="1800">
                <a:solidFill>
                  <a:schemeClr val="dk2"/>
                </a:solidFill>
                <a:latin typeface="Raleway Thin"/>
                <a:ea typeface="Raleway Thin"/>
                <a:cs typeface="Raleway Thin"/>
                <a:sym typeface="Raleway Thin"/>
              </a:defRPr>
            </a:lvl1pPr>
            <a:lvl2pPr marL="914400" lvl="1" indent="-342900">
              <a:spcBef>
                <a:spcPts val="0"/>
              </a:spcBef>
              <a:spcAft>
                <a:spcPts val="0"/>
              </a:spcAft>
              <a:buClr>
                <a:schemeClr val="accent1"/>
              </a:buClr>
              <a:buSzPts val="1800"/>
              <a:buFont typeface="Raleway Thin"/>
              <a:buChar char="○"/>
              <a:defRPr sz="1800">
                <a:solidFill>
                  <a:schemeClr val="dk2"/>
                </a:solidFill>
                <a:latin typeface="Raleway Thin"/>
                <a:ea typeface="Raleway Thin"/>
                <a:cs typeface="Raleway Thin"/>
                <a:sym typeface="Raleway Thin"/>
              </a:defRPr>
            </a:lvl2pPr>
            <a:lvl3pPr marL="1371600" lvl="2" indent="-342900">
              <a:spcBef>
                <a:spcPts val="0"/>
              </a:spcBef>
              <a:spcAft>
                <a:spcPts val="0"/>
              </a:spcAft>
              <a:buClr>
                <a:schemeClr val="accent1"/>
              </a:buClr>
              <a:buSzPts val="1800"/>
              <a:buFont typeface="Raleway Thin"/>
              <a:buChar char="■"/>
              <a:defRPr sz="1800">
                <a:solidFill>
                  <a:schemeClr val="dk2"/>
                </a:solidFill>
                <a:latin typeface="Raleway Thin"/>
                <a:ea typeface="Raleway Thin"/>
                <a:cs typeface="Raleway Thin"/>
                <a:sym typeface="Raleway Thin"/>
              </a:defRPr>
            </a:lvl3pPr>
            <a:lvl4pPr marL="1828800" lvl="3" indent="-342900">
              <a:spcBef>
                <a:spcPts val="0"/>
              </a:spcBef>
              <a:spcAft>
                <a:spcPts val="0"/>
              </a:spcAft>
              <a:buClr>
                <a:schemeClr val="dk2"/>
              </a:buClr>
              <a:buSzPts val="1800"/>
              <a:buFont typeface="Raleway Thin"/>
              <a:buChar char="●"/>
              <a:defRPr sz="1800">
                <a:solidFill>
                  <a:schemeClr val="dk2"/>
                </a:solidFill>
                <a:latin typeface="Raleway Thin"/>
                <a:ea typeface="Raleway Thin"/>
                <a:cs typeface="Raleway Thin"/>
                <a:sym typeface="Raleway Thin"/>
              </a:defRPr>
            </a:lvl4pPr>
            <a:lvl5pPr marL="2286000" lvl="4" indent="-342900">
              <a:spcBef>
                <a:spcPts val="0"/>
              </a:spcBef>
              <a:spcAft>
                <a:spcPts val="0"/>
              </a:spcAft>
              <a:buClr>
                <a:schemeClr val="dk2"/>
              </a:buClr>
              <a:buSzPts val="1800"/>
              <a:buFont typeface="Raleway Thin"/>
              <a:buChar char="○"/>
              <a:defRPr sz="1800">
                <a:solidFill>
                  <a:schemeClr val="dk2"/>
                </a:solidFill>
                <a:latin typeface="Raleway Thin"/>
                <a:ea typeface="Raleway Thin"/>
                <a:cs typeface="Raleway Thin"/>
                <a:sym typeface="Raleway Thin"/>
              </a:defRPr>
            </a:lvl5pPr>
            <a:lvl6pPr marL="2743200" lvl="5" indent="-342900">
              <a:spcBef>
                <a:spcPts val="0"/>
              </a:spcBef>
              <a:spcAft>
                <a:spcPts val="0"/>
              </a:spcAft>
              <a:buClr>
                <a:schemeClr val="dk2"/>
              </a:buClr>
              <a:buSzPts val="1800"/>
              <a:buFont typeface="Raleway Thin"/>
              <a:buChar char="■"/>
              <a:defRPr sz="1800">
                <a:solidFill>
                  <a:schemeClr val="dk2"/>
                </a:solidFill>
                <a:latin typeface="Raleway Thin"/>
                <a:ea typeface="Raleway Thin"/>
                <a:cs typeface="Raleway Thin"/>
                <a:sym typeface="Raleway Thin"/>
              </a:defRPr>
            </a:lvl6pPr>
            <a:lvl7pPr marL="3200400" lvl="6" indent="-342900">
              <a:spcBef>
                <a:spcPts val="0"/>
              </a:spcBef>
              <a:spcAft>
                <a:spcPts val="0"/>
              </a:spcAft>
              <a:buClr>
                <a:schemeClr val="dk2"/>
              </a:buClr>
              <a:buSzPts val="1800"/>
              <a:buFont typeface="Raleway Thin"/>
              <a:buChar char="●"/>
              <a:defRPr sz="1800">
                <a:solidFill>
                  <a:schemeClr val="dk2"/>
                </a:solidFill>
                <a:latin typeface="Raleway Thin"/>
                <a:ea typeface="Raleway Thin"/>
                <a:cs typeface="Raleway Thin"/>
                <a:sym typeface="Raleway Thin"/>
              </a:defRPr>
            </a:lvl7pPr>
            <a:lvl8pPr marL="3657600" lvl="7" indent="-342900">
              <a:spcBef>
                <a:spcPts val="0"/>
              </a:spcBef>
              <a:spcAft>
                <a:spcPts val="0"/>
              </a:spcAft>
              <a:buClr>
                <a:schemeClr val="dk2"/>
              </a:buClr>
              <a:buSzPts val="1800"/>
              <a:buFont typeface="Raleway Thin"/>
              <a:buChar char="○"/>
              <a:defRPr sz="1800">
                <a:solidFill>
                  <a:schemeClr val="dk2"/>
                </a:solidFill>
                <a:latin typeface="Raleway Thin"/>
                <a:ea typeface="Raleway Thin"/>
                <a:cs typeface="Raleway Thin"/>
                <a:sym typeface="Raleway Thin"/>
              </a:defRPr>
            </a:lvl8pPr>
            <a:lvl9pPr marL="4114800" lvl="8" indent="-342900">
              <a:spcBef>
                <a:spcPts val="0"/>
              </a:spcBef>
              <a:spcAft>
                <a:spcPts val="0"/>
              </a:spcAft>
              <a:buClr>
                <a:schemeClr val="dk2"/>
              </a:buClr>
              <a:buSzPts val="1800"/>
              <a:buFont typeface="Raleway Thin"/>
              <a:buChar char="■"/>
              <a:defRPr sz="1800">
                <a:solidFill>
                  <a:schemeClr val="dk2"/>
                </a:solidFill>
                <a:latin typeface="Raleway Thin"/>
                <a:ea typeface="Raleway Thin"/>
                <a:cs typeface="Raleway Thin"/>
                <a:sym typeface="Raleway Thin"/>
              </a:defRPr>
            </a:lvl9pPr>
          </a:lstStyle>
          <a:p>
            <a:endParaRPr/>
          </a:p>
        </p:txBody>
      </p:sp>
      <p:sp>
        <p:nvSpPr>
          <p:cNvPr id="8" name="Google Shape;8;p1"/>
          <p:cNvSpPr txBox="1">
            <a:spLocks noGrp="1"/>
          </p:cNvSpPr>
          <p:nvPr>
            <p:ph type="sldNum" idx="12"/>
          </p:nvPr>
        </p:nvSpPr>
        <p:spPr>
          <a:xfrm>
            <a:off x="8604400" y="4590300"/>
            <a:ext cx="539700" cy="553200"/>
          </a:xfrm>
          <a:prstGeom prst="rect">
            <a:avLst/>
          </a:prstGeom>
          <a:noFill/>
          <a:ln>
            <a:noFill/>
          </a:ln>
        </p:spPr>
        <p:txBody>
          <a:bodyPr spcFirstLastPara="1" wrap="square" lIns="91425" tIns="91425" rIns="91425" bIns="91425" anchor="ctr" anchorCtr="0">
            <a:noAutofit/>
          </a:bodyPr>
          <a:lstStyle>
            <a:lvl1pPr lvl="0" algn="ctr">
              <a:buNone/>
              <a:defRPr sz="1300">
                <a:solidFill>
                  <a:schemeClr val="accent1"/>
                </a:solidFill>
                <a:latin typeface="Raleway Thin"/>
                <a:ea typeface="Raleway Thin"/>
                <a:cs typeface="Raleway Thin"/>
                <a:sym typeface="Raleway Thin"/>
              </a:defRPr>
            </a:lvl1pPr>
            <a:lvl2pPr lvl="1" algn="ctr">
              <a:buNone/>
              <a:defRPr sz="1300">
                <a:solidFill>
                  <a:schemeClr val="accent1"/>
                </a:solidFill>
                <a:latin typeface="Raleway Thin"/>
                <a:ea typeface="Raleway Thin"/>
                <a:cs typeface="Raleway Thin"/>
                <a:sym typeface="Raleway Thin"/>
              </a:defRPr>
            </a:lvl2pPr>
            <a:lvl3pPr lvl="2" algn="ctr">
              <a:buNone/>
              <a:defRPr sz="1300">
                <a:solidFill>
                  <a:schemeClr val="accent1"/>
                </a:solidFill>
                <a:latin typeface="Raleway Thin"/>
                <a:ea typeface="Raleway Thin"/>
                <a:cs typeface="Raleway Thin"/>
                <a:sym typeface="Raleway Thin"/>
              </a:defRPr>
            </a:lvl3pPr>
            <a:lvl4pPr lvl="3" algn="ctr">
              <a:buNone/>
              <a:defRPr sz="1300">
                <a:solidFill>
                  <a:schemeClr val="accent1"/>
                </a:solidFill>
                <a:latin typeface="Raleway Thin"/>
                <a:ea typeface="Raleway Thin"/>
                <a:cs typeface="Raleway Thin"/>
                <a:sym typeface="Raleway Thin"/>
              </a:defRPr>
            </a:lvl4pPr>
            <a:lvl5pPr lvl="4" algn="ctr">
              <a:buNone/>
              <a:defRPr sz="1300">
                <a:solidFill>
                  <a:schemeClr val="accent1"/>
                </a:solidFill>
                <a:latin typeface="Raleway Thin"/>
                <a:ea typeface="Raleway Thin"/>
                <a:cs typeface="Raleway Thin"/>
                <a:sym typeface="Raleway Thin"/>
              </a:defRPr>
            </a:lvl5pPr>
            <a:lvl6pPr lvl="5" algn="ctr">
              <a:buNone/>
              <a:defRPr sz="1300">
                <a:solidFill>
                  <a:schemeClr val="accent1"/>
                </a:solidFill>
                <a:latin typeface="Raleway Thin"/>
                <a:ea typeface="Raleway Thin"/>
                <a:cs typeface="Raleway Thin"/>
                <a:sym typeface="Raleway Thin"/>
              </a:defRPr>
            </a:lvl6pPr>
            <a:lvl7pPr lvl="6" algn="ctr">
              <a:buNone/>
              <a:defRPr sz="1300">
                <a:solidFill>
                  <a:schemeClr val="accent1"/>
                </a:solidFill>
                <a:latin typeface="Raleway Thin"/>
                <a:ea typeface="Raleway Thin"/>
                <a:cs typeface="Raleway Thin"/>
                <a:sym typeface="Raleway Thin"/>
              </a:defRPr>
            </a:lvl7pPr>
            <a:lvl8pPr lvl="7" algn="ctr">
              <a:buNone/>
              <a:defRPr sz="1300">
                <a:solidFill>
                  <a:schemeClr val="accent1"/>
                </a:solidFill>
                <a:latin typeface="Raleway Thin"/>
                <a:ea typeface="Raleway Thin"/>
                <a:cs typeface="Raleway Thin"/>
                <a:sym typeface="Raleway Thin"/>
              </a:defRPr>
            </a:lvl8pPr>
            <a:lvl9pPr lvl="8" algn="ctr">
              <a:buNone/>
              <a:defRPr sz="1300">
                <a:solidFill>
                  <a:schemeClr val="accent1"/>
                </a:solidFill>
                <a:latin typeface="Raleway Thin"/>
                <a:ea typeface="Raleway Thin"/>
                <a:cs typeface="Raleway Thin"/>
                <a:sym typeface="Raleway Thin"/>
              </a:defRPr>
            </a:lvl9pPr>
          </a:lstStyle>
          <a:p>
            <a:pPr marL="0" lvl="0" indent="0" algn="ct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9" r:id="rId2"/>
    <p:sldLayoutId id="2147483660" r:id="rId3"/>
    <p:sldLayoutId id="2147483661" r:id="rId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12.jpeg"/><Relationship Id="rId4" Type="http://schemas.openxmlformats.org/officeDocument/2006/relationships/image" Target="../media/image11.jpeg"/></Relationships>
</file>

<file path=ppt/slides/_rels/slide1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14.jpeg"/></Relationships>
</file>

<file path=ppt/slides/_rels/slide1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3.xml"/><Relationship Id="rId1" Type="http://schemas.openxmlformats.org/officeDocument/2006/relationships/slideLayout" Target="../slideLayouts/slideLayout3.xml"/><Relationship Id="rId5" Type="http://schemas.openxmlformats.org/officeDocument/2006/relationships/image" Target="../media/image17.jpeg"/><Relationship Id="rId4" Type="http://schemas.openxmlformats.org/officeDocument/2006/relationships/image" Target="../media/image16.jpeg"/></Relationships>
</file>

<file path=ppt/slides/_rels/slide1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19.jpeg"/></Relationships>
</file>

<file path=ppt/slides/_rels/slide1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5.xml"/><Relationship Id="rId1" Type="http://schemas.openxmlformats.org/officeDocument/2006/relationships/slideLayout" Target="../slideLayouts/slideLayout3.xml"/><Relationship Id="rId5" Type="http://schemas.openxmlformats.org/officeDocument/2006/relationships/image" Target="../media/image22.jpeg"/><Relationship Id="rId4" Type="http://schemas.openxmlformats.org/officeDocument/2006/relationships/image" Target="../media/image21.jpeg"/></Relationships>
</file>

<file path=ppt/slides/_rels/slide16.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24.jpeg"/></Relationships>
</file>

<file path=ppt/slides/_rels/slide17.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3.xml"/><Relationship Id="rId4" Type="http://schemas.openxmlformats.org/officeDocument/2006/relationships/image" Target="../media/image35.jpe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image" Target="../media/image9.jpeg"/><Relationship Id="rId4" Type="http://schemas.openxmlformats.org/officeDocument/2006/relationships/image" Target="../media/image8.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sp>
        <p:nvSpPr>
          <p:cNvPr id="57" name="Google Shape;57;p12"/>
          <p:cNvSpPr txBox="1">
            <a:spLocks noGrp="1"/>
          </p:cNvSpPr>
          <p:nvPr>
            <p:ph type="ctrTitle"/>
          </p:nvPr>
        </p:nvSpPr>
        <p:spPr>
          <a:xfrm>
            <a:off x="874946" y="671393"/>
            <a:ext cx="6238477" cy="1990060"/>
          </a:xfrm>
          <a:prstGeom prst="rect">
            <a:avLst/>
          </a:prstGeom>
        </p:spPr>
        <p:txBody>
          <a:bodyPr spcFirstLastPara="1" wrap="square" lIns="91425" tIns="91425" rIns="91425" bIns="91425" anchor="b" anchorCtr="0">
            <a:normAutofit fontScale="90000"/>
          </a:bodyPr>
          <a:lstStyle/>
          <a:p>
            <a:pPr>
              <a:lnSpc>
                <a:spcPct val="150000"/>
              </a:lnSpc>
            </a:pPr>
            <a:r>
              <a:rPr lang="en-US" sz="4800" b="1" dirty="0">
                <a:latin typeface="+mj-lt"/>
              </a:rPr>
              <a:t>		</a:t>
            </a:r>
            <a:r>
              <a:rPr lang="en-US" sz="4900" b="1" dirty="0">
                <a:latin typeface="+mj-lt"/>
              </a:rPr>
              <a:t>Movies Extensive Dataset</a:t>
            </a:r>
            <a:endParaRPr sz="4900" dirty="0">
              <a:latin typeface="+mj-lt"/>
            </a:endParaRPr>
          </a:p>
        </p:txBody>
      </p:sp>
      <p:grpSp>
        <p:nvGrpSpPr>
          <p:cNvPr id="58" name="Google Shape;58;p12"/>
          <p:cNvGrpSpPr/>
          <p:nvPr/>
        </p:nvGrpSpPr>
        <p:grpSpPr>
          <a:xfrm>
            <a:off x="7864658" y="371176"/>
            <a:ext cx="896264" cy="896314"/>
            <a:chOff x="570875" y="4322250"/>
            <a:chExt cx="443300" cy="443325"/>
          </a:xfrm>
        </p:grpSpPr>
        <p:sp>
          <p:nvSpPr>
            <p:cNvPr id="59" name="Google Shape;59;p12"/>
            <p:cNvSpPr/>
            <p:nvPr/>
          </p:nvSpPr>
          <p:spPr>
            <a:xfrm>
              <a:off x="570875" y="4322250"/>
              <a:ext cx="443300" cy="443325"/>
            </a:xfrm>
            <a:custGeom>
              <a:avLst/>
              <a:gdLst/>
              <a:ahLst/>
              <a:cxnLst/>
              <a:rect l="l" t="t" r="r" b="b"/>
              <a:pathLst>
                <a:path w="17732" h="17733" extrusionOk="0">
                  <a:moveTo>
                    <a:pt x="13091" y="2712"/>
                  </a:moveTo>
                  <a:lnTo>
                    <a:pt x="13286" y="2736"/>
                  </a:lnTo>
                  <a:lnTo>
                    <a:pt x="13506" y="2785"/>
                  </a:lnTo>
                  <a:lnTo>
                    <a:pt x="13702" y="2858"/>
                  </a:lnTo>
                  <a:lnTo>
                    <a:pt x="13873" y="2956"/>
                  </a:lnTo>
                  <a:lnTo>
                    <a:pt x="14068" y="3054"/>
                  </a:lnTo>
                  <a:lnTo>
                    <a:pt x="14239" y="3176"/>
                  </a:lnTo>
                  <a:lnTo>
                    <a:pt x="14410" y="3323"/>
                  </a:lnTo>
                  <a:lnTo>
                    <a:pt x="14556" y="3493"/>
                  </a:lnTo>
                  <a:lnTo>
                    <a:pt x="14679" y="3664"/>
                  </a:lnTo>
                  <a:lnTo>
                    <a:pt x="14776" y="3860"/>
                  </a:lnTo>
                  <a:lnTo>
                    <a:pt x="14874" y="4031"/>
                  </a:lnTo>
                  <a:lnTo>
                    <a:pt x="14947" y="4226"/>
                  </a:lnTo>
                  <a:lnTo>
                    <a:pt x="14996" y="4446"/>
                  </a:lnTo>
                  <a:lnTo>
                    <a:pt x="15021" y="4641"/>
                  </a:lnTo>
                  <a:lnTo>
                    <a:pt x="15021" y="4861"/>
                  </a:lnTo>
                  <a:lnTo>
                    <a:pt x="15021" y="5057"/>
                  </a:lnTo>
                  <a:lnTo>
                    <a:pt x="14996" y="5252"/>
                  </a:lnTo>
                  <a:lnTo>
                    <a:pt x="14947" y="5472"/>
                  </a:lnTo>
                  <a:lnTo>
                    <a:pt x="14874" y="5667"/>
                  </a:lnTo>
                  <a:lnTo>
                    <a:pt x="14776" y="5838"/>
                  </a:lnTo>
                  <a:lnTo>
                    <a:pt x="14679" y="6033"/>
                  </a:lnTo>
                  <a:lnTo>
                    <a:pt x="14556" y="6204"/>
                  </a:lnTo>
                  <a:lnTo>
                    <a:pt x="14410" y="6375"/>
                  </a:lnTo>
                  <a:lnTo>
                    <a:pt x="13433" y="7328"/>
                  </a:lnTo>
                  <a:lnTo>
                    <a:pt x="13311" y="7426"/>
                  </a:lnTo>
                  <a:lnTo>
                    <a:pt x="13189" y="7499"/>
                  </a:lnTo>
                  <a:lnTo>
                    <a:pt x="13042" y="7548"/>
                  </a:lnTo>
                  <a:lnTo>
                    <a:pt x="12871" y="7572"/>
                  </a:lnTo>
                  <a:lnTo>
                    <a:pt x="12725" y="7548"/>
                  </a:lnTo>
                  <a:lnTo>
                    <a:pt x="12578" y="7499"/>
                  </a:lnTo>
                  <a:lnTo>
                    <a:pt x="12456" y="7426"/>
                  </a:lnTo>
                  <a:lnTo>
                    <a:pt x="12334" y="7328"/>
                  </a:lnTo>
                  <a:lnTo>
                    <a:pt x="10405" y="5398"/>
                  </a:lnTo>
                  <a:lnTo>
                    <a:pt x="10307" y="5276"/>
                  </a:lnTo>
                  <a:lnTo>
                    <a:pt x="10234" y="5154"/>
                  </a:lnTo>
                  <a:lnTo>
                    <a:pt x="10185" y="5008"/>
                  </a:lnTo>
                  <a:lnTo>
                    <a:pt x="10160" y="4861"/>
                  </a:lnTo>
                  <a:lnTo>
                    <a:pt x="10185" y="4690"/>
                  </a:lnTo>
                  <a:lnTo>
                    <a:pt x="10234" y="4544"/>
                  </a:lnTo>
                  <a:lnTo>
                    <a:pt x="10307" y="4422"/>
                  </a:lnTo>
                  <a:lnTo>
                    <a:pt x="10405" y="4299"/>
                  </a:lnTo>
                  <a:lnTo>
                    <a:pt x="11357" y="3323"/>
                  </a:lnTo>
                  <a:lnTo>
                    <a:pt x="11528" y="3176"/>
                  </a:lnTo>
                  <a:lnTo>
                    <a:pt x="11699" y="3054"/>
                  </a:lnTo>
                  <a:lnTo>
                    <a:pt x="11894" y="2956"/>
                  </a:lnTo>
                  <a:lnTo>
                    <a:pt x="12065" y="2858"/>
                  </a:lnTo>
                  <a:lnTo>
                    <a:pt x="12261" y="2785"/>
                  </a:lnTo>
                  <a:lnTo>
                    <a:pt x="12481" y="2736"/>
                  </a:lnTo>
                  <a:lnTo>
                    <a:pt x="12676" y="2712"/>
                  </a:lnTo>
                  <a:close/>
                  <a:moveTo>
                    <a:pt x="8377" y="8867"/>
                  </a:moveTo>
                  <a:lnTo>
                    <a:pt x="8475" y="8891"/>
                  </a:lnTo>
                  <a:lnTo>
                    <a:pt x="8548" y="8915"/>
                  </a:lnTo>
                  <a:lnTo>
                    <a:pt x="8646" y="8964"/>
                  </a:lnTo>
                  <a:lnTo>
                    <a:pt x="8719" y="9013"/>
                  </a:lnTo>
                  <a:lnTo>
                    <a:pt x="8768" y="9086"/>
                  </a:lnTo>
                  <a:lnTo>
                    <a:pt x="8817" y="9184"/>
                  </a:lnTo>
                  <a:lnTo>
                    <a:pt x="8841" y="9257"/>
                  </a:lnTo>
                  <a:lnTo>
                    <a:pt x="8866" y="9355"/>
                  </a:lnTo>
                  <a:lnTo>
                    <a:pt x="8841" y="9453"/>
                  </a:lnTo>
                  <a:lnTo>
                    <a:pt x="8817" y="9550"/>
                  </a:lnTo>
                  <a:lnTo>
                    <a:pt x="8768" y="9624"/>
                  </a:lnTo>
                  <a:lnTo>
                    <a:pt x="8719" y="9697"/>
                  </a:lnTo>
                  <a:lnTo>
                    <a:pt x="6179" y="12237"/>
                  </a:lnTo>
                  <a:lnTo>
                    <a:pt x="6106" y="12310"/>
                  </a:lnTo>
                  <a:lnTo>
                    <a:pt x="6033" y="12359"/>
                  </a:lnTo>
                  <a:lnTo>
                    <a:pt x="5935" y="12383"/>
                  </a:lnTo>
                  <a:lnTo>
                    <a:pt x="5740" y="12383"/>
                  </a:lnTo>
                  <a:lnTo>
                    <a:pt x="5642" y="12359"/>
                  </a:lnTo>
                  <a:lnTo>
                    <a:pt x="5569" y="12310"/>
                  </a:lnTo>
                  <a:lnTo>
                    <a:pt x="5496" y="12237"/>
                  </a:lnTo>
                  <a:lnTo>
                    <a:pt x="5422" y="12164"/>
                  </a:lnTo>
                  <a:lnTo>
                    <a:pt x="5373" y="12090"/>
                  </a:lnTo>
                  <a:lnTo>
                    <a:pt x="5349" y="11993"/>
                  </a:lnTo>
                  <a:lnTo>
                    <a:pt x="5349" y="11895"/>
                  </a:lnTo>
                  <a:lnTo>
                    <a:pt x="5349" y="11797"/>
                  </a:lnTo>
                  <a:lnTo>
                    <a:pt x="5373" y="11700"/>
                  </a:lnTo>
                  <a:lnTo>
                    <a:pt x="5422" y="11626"/>
                  </a:lnTo>
                  <a:lnTo>
                    <a:pt x="5496" y="11553"/>
                  </a:lnTo>
                  <a:lnTo>
                    <a:pt x="8036" y="9013"/>
                  </a:lnTo>
                  <a:lnTo>
                    <a:pt x="8109" y="8964"/>
                  </a:lnTo>
                  <a:lnTo>
                    <a:pt x="8182" y="8915"/>
                  </a:lnTo>
                  <a:lnTo>
                    <a:pt x="8280" y="8891"/>
                  </a:lnTo>
                  <a:lnTo>
                    <a:pt x="8377" y="8867"/>
                  </a:lnTo>
                  <a:close/>
                  <a:moveTo>
                    <a:pt x="14825" y="1"/>
                  </a:moveTo>
                  <a:lnTo>
                    <a:pt x="14288" y="25"/>
                  </a:lnTo>
                  <a:lnTo>
                    <a:pt x="13751" y="50"/>
                  </a:lnTo>
                  <a:lnTo>
                    <a:pt x="13213" y="123"/>
                  </a:lnTo>
                  <a:lnTo>
                    <a:pt x="12676" y="245"/>
                  </a:lnTo>
                  <a:lnTo>
                    <a:pt x="12163" y="367"/>
                  </a:lnTo>
                  <a:lnTo>
                    <a:pt x="11675" y="538"/>
                  </a:lnTo>
                  <a:lnTo>
                    <a:pt x="11235" y="758"/>
                  </a:lnTo>
                  <a:lnTo>
                    <a:pt x="11015" y="856"/>
                  </a:lnTo>
                  <a:lnTo>
                    <a:pt x="10844" y="1002"/>
                  </a:lnTo>
                  <a:lnTo>
                    <a:pt x="10649" y="1124"/>
                  </a:lnTo>
                  <a:lnTo>
                    <a:pt x="10502" y="1271"/>
                  </a:lnTo>
                  <a:lnTo>
                    <a:pt x="5544" y="6229"/>
                  </a:lnTo>
                  <a:lnTo>
                    <a:pt x="391" y="6229"/>
                  </a:lnTo>
                  <a:lnTo>
                    <a:pt x="245" y="6253"/>
                  </a:lnTo>
                  <a:lnTo>
                    <a:pt x="147" y="6278"/>
                  </a:lnTo>
                  <a:lnTo>
                    <a:pt x="49" y="6327"/>
                  </a:lnTo>
                  <a:lnTo>
                    <a:pt x="0" y="6400"/>
                  </a:lnTo>
                  <a:lnTo>
                    <a:pt x="0" y="6473"/>
                  </a:lnTo>
                  <a:lnTo>
                    <a:pt x="25" y="6571"/>
                  </a:lnTo>
                  <a:lnTo>
                    <a:pt x="74" y="6668"/>
                  </a:lnTo>
                  <a:lnTo>
                    <a:pt x="171" y="6791"/>
                  </a:lnTo>
                  <a:lnTo>
                    <a:pt x="2589" y="9184"/>
                  </a:lnTo>
                  <a:lnTo>
                    <a:pt x="2272" y="9502"/>
                  </a:lnTo>
                  <a:lnTo>
                    <a:pt x="953" y="9746"/>
                  </a:lnTo>
                  <a:lnTo>
                    <a:pt x="806" y="9795"/>
                  </a:lnTo>
                  <a:lnTo>
                    <a:pt x="684" y="9843"/>
                  </a:lnTo>
                  <a:lnTo>
                    <a:pt x="611" y="9941"/>
                  </a:lnTo>
                  <a:lnTo>
                    <a:pt x="562" y="10014"/>
                  </a:lnTo>
                  <a:lnTo>
                    <a:pt x="562" y="10112"/>
                  </a:lnTo>
                  <a:lnTo>
                    <a:pt x="586" y="10234"/>
                  </a:lnTo>
                  <a:lnTo>
                    <a:pt x="635" y="10332"/>
                  </a:lnTo>
                  <a:lnTo>
                    <a:pt x="733" y="10454"/>
                  </a:lnTo>
                  <a:lnTo>
                    <a:pt x="7278" y="16999"/>
                  </a:lnTo>
                  <a:lnTo>
                    <a:pt x="7401" y="17097"/>
                  </a:lnTo>
                  <a:lnTo>
                    <a:pt x="7498" y="17146"/>
                  </a:lnTo>
                  <a:lnTo>
                    <a:pt x="7620" y="17170"/>
                  </a:lnTo>
                  <a:lnTo>
                    <a:pt x="7718" y="17170"/>
                  </a:lnTo>
                  <a:lnTo>
                    <a:pt x="7791" y="17122"/>
                  </a:lnTo>
                  <a:lnTo>
                    <a:pt x="7889" y="17048"/>
                  </a:lnTo>
                  <a:lnTo>
                    <a:pt x="7938" y="16926"/>
                  </a:lnTo>
                  <a:lnTo>
                    <a:pt x="7987" y="16780"/>
                  </a:lnTo>
                  <a:lnTo>
                    <a:pt x="8231" y="15461"/>
                  </a:lnTo>
                  <a:lnTo>
                    <a:pt x="8548" y="15143"/>
                  </a:lnTo>
                  <a:lnTo>
                    <a:pt x="10942" y="17561"/>
                  </a:lnTo>
                  <a:lnTo>
                    <a:pt x="11064" y="17659"/>
                  </a:lnTo>
                  <a:lnTo>
                    <a:pt x="11162" y="17708"/>
                  </a:lnTo>
                  <a:lnTo>
                    <a:pt x="11259" y="17732"/>
                  </a:lnTo>
                  <a:lnTo>
                    <a:pt x="11333" y="17732"/>
                  </a:lnTo>
                  <a:lnTo>
                    <a:pt x="11406" y="17683"/>
                  </a:lnTo>
                  <a:lnTo>
                    <a:pt x="11455" y="17586"/>
                  </a:lnTo>
                  <a:lnTo>
                    <a:pt x="11479" y="17488"/>
                  </a:lnTo>
                  <a:lnTo>
                    <a:pt x="11504" y="17341"/>
                  </a:lnTo>
                  <a:lnTo>
                    <a:pt x="11504" y="12188"/>
                  </a:lnTo>
                  <a:lnTo>
                    <a:pt x="16461" y="7230"/>
                  </a:lnTo>
                  <a:lnTo>
                    <a:pt x="16608" y="7084"/>
                  </a:lnTo>
                  <a:lnTo>
                    <a:pt x="16730" y="6888"/>
                  </a:lnTo>
                  <a:lnTo>
                    <a:pt x="16877" y="6693"/>
                  </a:lnTo>
                  <a:lnTo>
                    <a:pt x="16974" y="6498"/>
                  </a:lnTo>
                  <a:lnTo>
                    <a:pt x="17194" y="6058"/>
                  </a:lnTo>
                  <a:lnTo>
                    <a:pt x="17365" y="5569"/>
                  </a:lnTo>
                  <a:lnTo>
                    <a:pt x="17487" y="5057"/>
                  </a:lnTo>
                  <a:lnTo>
                    <a:pt x="17609" y="4519"/>
                  </a:lnTo>
                  <a:lnTo>
                    <a:pt x="17683" y="3982"/>
                  </a:lnTo>
                  <a:lnTo>
                    <a:pt x="17707" y="3445"/>
                  </a:lnTo>
                  <a:lnTo>
                    <a:pt x="17731" y="2907"/>
                  </a:lnTo>
                  <a:lnTo>
                    <a:pt x="17731" y="2419"/>
                  </a:lnTo>
                  <a:lnTo>
                    <a:pt x="17707" y="1955"/>
                  </a:lnTo>
                  <a:lnTo>
                    <a:pt x="17658" y="1515"/>
                  </a:lnTo>
                  <a:lnTo>
                    <a:pt x="17585" y="1149"/>
                  </a:lnTo>
                  <a:lnTo>
                    <a:pt x="17512" y="831"/>
                  </a:lnTo>
                  <a:lnTo>
                    <a:pt x="17414" y="587"/>
                  </a:lnTo>
                  <a:lnTo>
                    <a:pt x="17341" y="489"/>
                  </a:lnTo>
                  <a:lnTo>
                    <a:pt x="17292" y="441"/>
                  </a:lnTo>
                  <a:lnTo>
                    <a:pt x="17243" y="392"/>
                  </a:lnTo>
                  <a:lnTo>
                    <a:pt x="17145" y="318"/>
                  </a:lnTo>
                  <a:lnTo>
                    <a:pt x="16901" y="221"/>
                  </a:lnTo>
                  <a:lnTo>
                    <a:pt x="16584" y="148"/>
                  </a:lnTo>
                  <a:lnTo>
                    <a:pt x="16217" y="74"/>
                  </a:lnTo>
                  <a:lnTo>
                    <a:pt x="15778" y="25"/>
                  </a:lnTo>
                  <a:lnTo>
                    <a:pt x="1531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12"/>
            <p:cNvSpPr/>
            <p:nvPr/>
          </p:nvSpPr>
          <p:spPr>
            <a:xfrm>
              <a:off x="597725" y="4665400"/>
              <a:ext cx="73300" cy="73300"/>
            </a:xfrm>
            <a:custGeom>
              <a:avLst/>
              <a:gdLst/>
              <a:ahLst/>
              <a:cxnLst/>
              <a:rect l="l" t="t" r="r" b="b"/>
              <a:pathLst>
                <a:path w="2932" h="2932" extrusionOk="0">
                  <a:moveTo>
                    <a:pt x="2028" y="1"/>
                  </a:moveTo>
                  <a:lnTo>
                    <a:pt x="1857" y="25"/>
                  </a:lnTo>
                  <a:lnTo>
                    <a:pt x="1686" y="74"/>
                  </a:lnTo>
                  <a:lnTo>
                    <a:pt x="1515" y="147"/>
                  </a:lnTo>
                  <a:lnTo>
                    <a:pt x="1369" y="269"/>
                  </a:lnTo>
                  <a:lnTo>
                    <a:pt x="1222" y="489"/>
                  </a:lnTo>
                  <a:lnTo>
                    <a:pt x="1002" y="831"/>
                  </a:lnTo>
                  <a:lnTo>
                    <a:pt x="563" y="1735"/>
                  </a:lnTo>
                  <a:lnTo>
                    <a:pt x="172" y="2565"/>
                  </a:lnTo>
                  <a:lnTo>
                    <a:pt x="1" y="2932"/>
                  </a:lnTo>
                  <a:lnTo>
                    <a:pt x="1" y="2932"/>
                  </a:lnTo>
                  <a:lnTo>
                    <a:pt x="367" y="2761"/>
                  </a:lnTo>
                  <a:lnTo>
                    <a:pt x="1198" y="2370"/>
                  </a:lnTo>
                  <a:lnTo>
                    <a:pt x="2101" y="1930"/>
                  </a:lnTo>
                  <a:lnTo>
                    <a:pt x="2443" y="1710"/>
                  </a:lnTo>
                  <a:lnTo>
                    <a:pt x="2663" y="1564"/>
                  </a:lnTo>
                  <a:lnTo>
                    <a:pt x="2785" y="1417"/>
                  </a:lnTo>
                  <a:lnTo>
                    <a:pt x="2858" y="1246"/>
                  </a:lnTo>
                  <a:lnTo>
                    <a:pt x="2907" y="1075"/>
                  </a:lnTo>
                  <a:lnTo>
                    <a:pt x="2932" y="904"/>
                  </a:lnTo>
                  <a:lnTo>
                    <a:pt x="2907" y="733"/>
                  </a:lnTo>
                  <a:lnTo>
                    <a:pt x="2858" y="562"/>
                  </a:lnTo>
                  <a:lnTo>
                    <a:pt x="2785" y="416"/>
                  </a:lnTo>
                  <a:lnTo>
                    <a:pt x="2663" y="269"/>
                  </a:lnTo>
                  <a:lnTo>
                    <a:pt x="2517" y="147"/>
                  </a:lnTo>
                  <a:lnTo>
                    <a:pt x="2370" y="74"/>
                  </a:lnTo>
                  <a:lnTo>
                    <a:pt x="2199" y="25"/>
                  </a:lnTo>
                  <a:lnTo>
                    <a:pt x="202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12"/>
            <p:cNvSpPr/>
            <p:nvPr/>
          </p:nvSpPr>
          <p:spPr>
            <a:xfrm>
              <a:off x="654525" y="4708150"/>
              <a:ext cx="47025" cy="47025"/>
            </a:xfrm>
            <a:custGeom>
              <a:avLst/>
              <a:gdLst/>
              <a:ahLst/>
              <a:cxnLst/>
              <a:rect l="l" t="t" r="r" b="b"/>
              <a:pathLst>
                <a:path w="1881" h="1881" extrusionOk="0">
                  <a:moveTo>
                    <a:pt x="1124" y="0"/>
                  </a:moveTo>
                  <a:lnTo>
                    <a:pt x="977" y="25"/>
                  </a:lnTo>
                  <a:lnTo>
                    <a:pt x="831" y="74"/>
                  </a:lnTo>
                  <a:lnTo>
                    <a:pt x="709" y="147"/>
                  </a:lnTo>
                  <a:lnTo>
                    <a:pt x="586" y="245"/>
                  </a:lnTo>
                  <a:lnTo>
                    <a:pt x="464" y="391"/>
                  </a:lnTo>
                  <a:lnTo>
                    <a:pt x="367" y="611"/>
                  </a:lnTo>
                  <a:lnTo>
                    <a:pt x="269" y="880"/>
                  </a:lnTo>
                  <a:lnTo>
                    <a:pt x="171" y="1173"/>
                  </a:lnTo>
                  <a:lnTo>
                    <a:pt x="49" y="1686"/>
                  </a:lnTo>
                  <a:lnTo>
                    <a:pt x="0" y="1881"/>
                  </a:lnTo>
                  <a:lnTo>
                    <a:pt x="0" y="1881"/>
                  </a:lnTo>
                  <a:lnTo>
                    <a:pt x="220" y="1857"/>
                  </a:lnTo>
                  <a:lnTo>
                    <a:pt x="733" y="1710"/>
                  </a:lnTo>
                  <a:lnTo>
                    <a:pt x="1002" y="1637"/>
                  </a:lnTo>
                  <a:lnTo>
                    <a:pt x="1270" y="1539"/>
                  </a:lnTo>
                  <a:lnTo>
                    <a:pt x="1515" y="1417"/>
                  </a:lnTo>
                  <a:lnTo>
                    <a:pt x="1661" y="1319"/>
                  </a:lnTo>
                  <a:lnTo>
                    <a:pt x="1759" y="1197"/>
                  </a:lnTo>
                  <a:lnTo>
                    <a:pt x="1832" y="1051"/>
                  </a:lnTo>
                  <a:lnTo>
                    <a:pt x="1881" y="928"/>
                  </a:lnTo>
                  <a:lnTo>
                    <a:pt x="1881" y="782"/>
                  </a:lnTo>
                  <a:lnTo>
                    <a:pt x="1881" y="635"/>
                  </a:lnTo>
                  <a:lnTo>
                    <a:pt x="1832" y="489"/>
                  </a:lnTo>
                  <a:lnTo>
                    <a:pt x="1759" y="367"/>
                  </a:lnTo>
                  <a:lnTo>
                    <a:pt x="1661" y="245"/>
                  </a:lnTo>
                  <a:lnTo>
                    <a:pt x="1539" y="147"/>
                  </a:lnTo>
                  <a:lnTo>
                    <a:pt x="1417" y="74"/>
                  </a:lnTo>
                  <a:lnTo>
                    <a:pt x="1270" y="25"/>
                  </a:lnTo>
                  <a:lnTo>
                    <a:pt x="112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12"/>
            <p:cNvSpPr/>
            <p:nvPr/>
          </p:nvSpPr>
          <p:spPr>
            <a:xfrm>
              <a:off x="581250" y="4634875"/>
              <a:ext cx="47050" cy="47050"/>
            </a:xfrm>
            <a:custGeom>
              <a:avLst/>
              <a:gdLst/>
              <a:ahLst/>
              <a:cxnLst/>
              <a:rect l="l" t="t" r="r" b="b"/>
              <a:pathLst>
                <a:path w="1882" h="1882" extrusionOk="0">
                  <a:moveTo>
                    <a:pt x="953" y="1"/>
                  </a:moveTo>
                  <a:lnTo>
                    <a:pt x="831" y="49"/>
                  </a:lnTo>
                  <a:lnTo>
                    <a:pt x="684" y="123"/>
                  </a:lnTo>
                  <a:lnTo>
                    <a:pt x="562" y="220"/>
                  </a:lnTo>
                  <a:lnTo>
                    <a:pt x="465" y="367"/>
                  </a:lnTo>
                  <a:lnTo>
                    <a:pt x="342" y="611"/>
                  </a:lnTo>
                  <a:lnTo>
                    <a:pt x="245" y="880"/>
                  </a:lnTo>
                  <a:lnTo>
                    <a:pt x="171" y="1148"/>
                  </a:lnTo>
                  <a:lnTo>
                    <a:pt x="25" y="1661"/>
                  </a:lnTo>
                  <a:lnTo>
                    <a:pt x="1" y="1881"/>
                  </a:lnTo>
                  <a:lnTo>
                    <a:pt x="196" y="1832"/>
                  </a:lnTo>
                  <a:lnTo>
                    <a:pt x="709" y="1710"/>
                  </a:lnTo>
                  <a:lnTo>
                    <a:pt x="1002" y="1613"/>
                  </a:lnTo>
                  <a:lnTo>
                    <a:pt x="1271" y="1515"/>
                  </a:lnTo>
                  <a:lnTo>
                    <a:pt x="1490" y="1417"/>
                  </a:lnTo>
                  <a:lnTo>
                    <a:pt x="1637" y="1295"/>
                  </a:lnTo>
                  <a:lnTo>
                    <a:pt x="1735" y="1173"/>
                  </a:lnTo>
                  <a:lnTo>
                    <a:pt x="1808" y="1051"/>
                  </a:lnTo>
                  <a:lnTo>
                    <a:pt x="1857" y="904"/>
                  </a:lnTo>
                  <a:lnTo>
                    <a:pt x="1881" y="758"/>
                  </a:lnTo>
                  <a:lnTo>
                    <a:pt x="1857" y="611"/>
                  </a:lnTo>
                  <a:lnTo>
                    <a:pt x="1808" y="465"/>
                  </a:lnTo>
                  <a:lnTo>
                    <a:pt x="1735" y="343"/>
                  </a:lnTo>
                  <a:lnTo>
                    <a:pt x="1637" y="220"/>
                  </a:lnTo>
                  <a:lnTo>
                    <a:pt x="1515" y="123"/>
                  </a:lnTo>
                  <a:lnTo>
                    <a:pt x="1393" y="49"/>
                  </a:lnTo>
                  <a:lnTo>
                    <a:pt x="124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7" name="Picture 6" descr="Logo&#10;&#10;Description automatically generated">
            <a:extLst>
              <a:ext uri="{FF2B5EF4-FFF2-40B4-BE49-F238E27FC236}">
                <a16:creationId xmlns:a16="http://schemas.microsoft.com/office/drawing/2014/main" id="{0A35CD96-939D-7D4A-912E-E7938CEC0042}"/>
              </a:ext>
            </a:extLst>
          </p:cNvPr>
          <p:cNvPicPr>
            <a:picLocks noChangeAspect="1"/>
          </p:cNvPicPr>
          <p:nvPr/>
        </p:nvPicPr>
        <p:blipFill>
          <a:blip r:embed="rId3"/>
          <a:stretch>
            <a:fillRect/>
          </a:stretch>
        </p:blipFill>
        <p:spPr>
          <a:xfrm>
            <a:off x="774457" y="576533"/>
            <a:ext cx="1855407" cy="1043668"/>
          </a:xfrm>
          <a:prstGeom prst="rect">
            <a:avLst/>
          </a:prstGeom>
        </p:spPr>
      </p:pic>
      <p:pic>
        <p:nvPicPr>
          <p:cNvPr id="9" name="Picture 8" descr="A picture containing text, bunch, posing, many&#10;&#10;Description automatically generated">
            <a:extLst>
              <a:ext uri="{FF2B5EF4-FFF2-40B4-BE49-F238E27FC236}">
                <a16:creationId xmlns:a16="http://schemas.microsoft.com/office/drawing/2014/main" id="{549A42ED-0929-2B44-98A0-210CAE15A518}"/>
              </a:ext>
            </a:extLst>
          </p:cNvPr>
          <p:cNvPicPr>
            <a:picLocks noChangeAspect="1"/>
          </p:cNvPicPr>
          <p:nvPr/>
        </p:nvPicPr>
        <p:blipFill>
          <a:blip r:embed="rId4"/>
          <a:stretch>
            <a:fillRect/>
          </a:stretch>
        </p:blipFill>
        <p:spPr>
          <a:xfrm>
            <a:off x="4261898" y="2606408"/>
            <a:ext cx="4237225" cy="2068957"/>
          </a:xfrm>
          <a:prstGeom prst="rect">
            <a:avLst/>
          </a:prstGeom>
        </p:spPr>
      </p:pic>
      <p:cxnSp>
        <p:nvCxnSpPr>
          <p:cNvPr id="11" name="Straight Connector 10">
            <a:extLst>
              <a:ext uri="{FF2B5EF4-FFF2-40B4-BE49-F238E27FC236}">
                <a16:creationId xmlns:a16="http://schemas.microsoft.com/office/drawing/2014/main" id="{AF42B458-D356-6549-BE59-7156165C1E7A}"/>
              </a:ext>
            </a:extLst>
          </p:cNvPr>
          <p:cNvCxnSpPr>
            <a:cxnSpLocks/>
          </p:cNvCxnSpPr>
          <p:nvPr/>
        </p:nvCxnSpPr>
        <p:spPr>
          <a:xfrm>
            <a:off x="673108" y="2442292"/>
            <a:ext cx="5687935" cy="0"/>
          </a:xfrm>
          <a:prstGeom prst="line">
            <a:avLst/>
          </a:prstGeom>
          <a:ln>
            <a:solidFill>
              <a:schemeClr val="bg1"/>
            </a:solidFill>
          </a:ln>
        </p:spPr>
        <p:style>
          <a:lnRef idx="2">
            <a:schemeClr val="dk1"/>
          </a:lnRef>
          <a:fillRef idx="0">
            <a:schemeClr val="dk1"/>
          </a:fillRef>
          <a:effectRef idx="1">
            <a:schemeClr val="dk1"/>
          </a:effectRef>
          <a:fontRef idx="minor">
            <a:schemeClr val="tx1"/>
          </a:fontRef>
        </p:style>
      </p:cxnSp>
      <p:sp>
        <p:nvSpPr>
          <p:cNvPr id="13" name="TextBox 12">
            <a:extLst>
              <a:ext uri="{FF2B5EF4-FFF2-40B4-BE49-F238E27FC236}">
                <a16:creationId xmlns:a16="http://schemas.microsoft.com/office/drawing/2014/main" id="{BDC85EE4-AF80-CD49-A7A8-864A3922C2A5}"/>
              </a:ext>
            </a:extLst>
          </p:cNvPr>
          <p:cNvSpPr txBox="1"/>
          <p:nvPr/>
        </p:nvSpPr>
        <p:spPr>
          <a:xfrm>
            <a:off x="586727" y="3888188"/>
            <a:ext cx="2449002" cy="646331"/>
          </a:xfrm>
          <a:prstGeom prst="rect">
            <a:avLst/>
          </a:prstGeom>
          <a:noFill/>
        </p:spPr>
        <p:txBody>
          <a:bodyPr wrap="square" rtlCol="0">
            <a:spAutoFit/>
          </a:bodyPr>
          <a:lstStyle/>
          <a:p>
            <a:r>
              <a:rPr lang="en-US" sz="1800" dirty="0"/>
              <a:t>Presenter: Nina Ni</a:t>
            </a:r>
          </a:p>
          <a:p>
            <a:r>
              <a:rPr lang="en-US" sz="1800" dirty="0"/>
              <a:t>Dec 2020</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41AD489-6DBE-5F49-A2DA-AC209D6623B9}"/>
              </a:ext>
            </a:extLst>
          </p:cNvPr>
          <p:cNvSpPr>
            <a:spLocks noGrp="1"/>
          </p:cNvSpPr>
          <p:nvPr>
            <p:ph type="body" idx="1"/>
          </p:nvPr>
        </p:nvSpPr>
        <p:spPr>
          <a:xfrm>
            <a:off x="255530" y="647284"/>
            <a:ext cx="8427714" cy="715967"/>
          </a:xfrm>
        </p:spPr>
        <p:txBody>
          <a:bodyPr/>
          <a:lstStyle/>
          <a:p>
            <a:r>
              <a:rPr lang="en-US" sz="1200" dirty="0"/>
              <a:t>Filter out the country that whatever contains USA: 34325 observations;</a:t>
            </a:r>
          </a:p>
          <a:p>
            <a:r>
              <a:rPr lang="en-US" sz="1200" dirty="0"/>
              <a:t>Movie description-Sentiment analysis: lowest</a:t>
            </a:r>
            <a:r>
              <a:rPr lang="zh-CN" altLang="en-US" sz="1200" dirty="0"/>
              <a:t> </a:t>
            </a:r>
            <a:r>
              <a:rPr lang="en-US" altLang="zh-CN" sz="1200" dirty="0"/>
              <a:t>5</a:t>
            </a:r>
            <a:r>
              <a:rPr lang="zh-CN" altLang="en-US" sz="1200" dirty="0"/>
              <a:t> </a:t>
            </a:r>
            <a:r>
              <a:rPr lang="en-US" altLang="zh-CN" sz="1200" dirty="0"/>
              <a:t>&amp;</a:t>
            </a:r>
            <a:r>
              <a:rPr lang="zh-CN" altLang="en-US" sz="1200" dirty="0"/>
              <a:t> </a:t>
            </a:r>
            <a:r>
              <a:rPr lang="en-US" sz="1200" dirty="0"/>
              <a:t>top 5</a:t>
            </a:r>
          </a:p>
        </p:txBody>
      </p:sp>
      <p:sp>
        <p:nvSpPr>
          <p:cNvPr id="4" name="Slide Number Placeholder 3">
            <a:extLst>
              <a:ext uri="{FF2B5EF4-FFF2-40B4-BE49-F238E27FC236}">
                <a16:creationId xmlns:a16="http://schemas.microsoft.com/office/drawing/2014/main" id="{F92165E3-0565-0842-8647-18B3627DE741}"/>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10</a:t>
            </a:fld>
            <a:endParaRPr lang="en"/>
          </a:p>
        </p:txBody>
      </p:sp>
      <p:sp>
        <p:nvSpPr>
          <p:cNvPr id="5" name="Google Shape;101;p17">
            <a:extLst>
              <a:ext uri="{FF2B5EF4-FFF2-40B4-BE49-F238E27FC236}">
                <a16:creationId xmlns:a16="http://schemas.microsoft.com/office/drawing/2014/main" id="{1504E1DF-6F84-CD4F-ACBB-15B963BCDF82}"/>
              </a:ext>
            </a:extLst>
          </p:cNvPr>
          <p:cNvSpPr txBox="1">
            <a:spLocks noGrp="1"/>
          </p:cNvSpPr>
          <p:nvPr>
            <p:ph type="title"/>
          </p:nvPr>
        </p:nvSpPr>
        <p:spPr>
          <a:xfrm>
            <a:off x="475337" y="265181"/>
            <a:ext cx="7183375" cy="781751"/>
          </a:xfrm>
          <a:prstGeom prst="rect">
            <a:avLst/>
          </a:prstGeom>
        </p:spPr>
        <p:txBody>
          <a:bodyPr spcFirstLastPara="1" wrap="square" lIns="91425" tIns="91425" rIns="91425" bIns="91425" anchor="t" anchorCtr="0">
            <a:noAutofit/>
          </a:bodyPr>
          <a:lstStyle/>
          <a:p>
            <a:pPr lvl="0"/>
            <a:r>
              <a:rPr lang="en" sz="2800" dirty="0"/>
              <a:t>Sentiment Score</a:t>
            </a:r>
            <a:br>
              <a:rPr lang="en" sz="2800" dirty="0"/>
            </a:br>
            <a:endParaRPr sz="2800" i="1" u="sng" dirty="0">
              <a:solidFill>
                <a:schemeClr val="tx1"/>
              </a:solidFill>
              <a:latin typeface="+mj-lt"/>
            </a:endParaRPr>
          </a:p>
        </p:txBody>
      </p:sp>
      <p:grpSp>
        <p:nvGrpSpPr>
          <p:cNvPr id="6" name="Google Shape;194;p23">
            <a:extLst>
              <a:ext uri="{FF2B5EF4-FFF2-40B4-BE49-F238E27FC236}">
                <a16:creationId xmlns:a16="http://schemas.microsoft.com/office/drawing/2014/main" id="{B48BC0D7-66F9-AD48-B592-412635944029}"/>
              </a:ext>
            </a:extLst>
          </p:cNvPr>
          <p:cNvGrpSpPr/>
          <p:nvPr/>
        </p:nvGrpSpPr>
        <p:grpSpPr>
          <a:xfrm>
            <a:off x="8152038" y="369832"/>
            <a:ext cx="602425" cy="641836"/>
            <a:chOff x="5970800" y="1619250"/>
            <a:chExt cx="428650" cy="456725"/>
          </a:xfrm>
        </p:grpSpPr>
        <p:sp>
          <p:nvSpPr>
            <p:cNvPr id="7" name="Google Shape;195;p23">
              <a:extLst>
                <a:ext uri="{FF2B5EF4-FFF2-40B4-BE49-F238E27FC236}">
                  <a16:creationId xmlns:a16="http://schemas.microsoft.com/office/drawing/2014/main" id="{B25BEDE6-E21C-8741-953C-6075B48F8C8E}"/>
                </a:ext>
              </a:extLst>
            </p:cNvPr>
            <p:cNvSpPr/>
            <p:nvPr/>
          </p:nvSpPr>
          <p:spPr>
            <a:xfrm>
              <a:off x="5970800" y="1674200"/>
              <a:ext cx="377975" cy="377950"/>
            </a:xfrm>
            <a:custGeom>
              <a:avLst/>
              <a:gdLst/>
              <a:ahLst/>
              <a:cxnLst/>
              <a:rect l="l" t="t" r="r" b="b"/>
              <a:pathLst>
                <a:path w="15119" h="15118" extrusionOk="0">
                  <a:moveTo>
                    <a:pt x="7181" y="0"/>
                  </a:moveTo>
                  <a:lnTo>
                    <a:pt x="6790" y="49"/>
                  </a:lnTo>
                  <a:lnTo>
                    <a:pt x="6424" y="98"/>
                  </a:lnTo>
                  <a:lnTo>
                    <a:pt x="6058" y="147"/>
                  </a:lnTo>
                  <a:lnTo>
                    <a:pt x="5691" y="244"/>
                  </a:lnTo>
                  <a:lnTo>
                    <a:pt x="5325" y="342"/>
                  </a:lnTo>
                  <a:lnTo>
                    <a:pt x="4983" y="464"/>
                  </a:lnTo>
                  <a:lnTo>
                    <a:pt x="4641" y="586"/>
                  </a:lnTo>
                  <a:lnTo>
                    <a:pt x="4299" y="733"/>
                  </a:lnTo>
                  <a:lnTo>
                    <a:pt x="3982" y="904"/>
                  </a:lnTo>
                  <a:lnTo>
                    <a:pt x="3664" y="1099"/>
                  </a:lnTo>
                  <a:lnTo>
                    <a:pt x="3347" y="1295"/>
                  </a:lnTo>
                  <a:lnTo>
                    <a:pt x="3053" y="1490"/>
                  </a:lnTo>
                  <a:lnTo>
                    <a:pt x="2760" y="1734"/>
                  </a:lnTo>
                  <a:lnTo>
                    <a:pt x="2492" y="1954"/>
                  </a:lnTo>
                  <a:lnTo>
                    <a:pt x="2223" y="2223"/>
                  </a:lnTo>
                  <a:lnTo>
                    <a:pt x="1979" y="2467"/>
                  </a:lnTo>
                  <a:lnTo>
                    <a:pt x="1735" y="2760"/>
                  </a:lnTo>
                  <a:lnTo>
                    <a:pt x="1515" y="3029"/>
                  </a:lnTo>
                  <a:lnTo>
                    <a:pt x="1295" y="3322"/>
                  </a:lnTo>
                  <a:lnTo>
                    <a:pt x="1100" y="3639"/>
                  </a:lnTo>
                  <a:lnTo>
                    <a:pt x="929" y="3957"/>
                  </a:lnTo>
                  <a:lnTo>
                    <a:pt x="758" y="4274"/>
                  </a:lnTo>
                  <a:lnTo>
                    <a:pt x="611" y="4616"/>
                  </a:lnTo>
                  <a:lnTo>
                    <a:pt x="465" y="4958"/>
                  </a:lnTo>
                  <a:lnTo>
                    <a:pt x="343" y="5300"/>
                  </a:lnTo>
                  <a:lnTo>
                    <a:pt x="245" y="5666"/>
                  </a:lnTo>
                  <a:lnTo>
                    <a:pt x="172" y="6033"/>
                  </a:lnTo>
                  <a:lnTo>
                    <a:pt x="98" y="6399"/>
                  </a:lnTo>
                  <a:lnTo>
                    <a:pt x="49" y="6790"/>
                  </a:lnTo>
                  <a:lnTo>
                    <a:pt x="25" y="7156"/>
                  </a:lnTo>
                  <a:lnTo>
                    <a:pt x="1" y="7547"/>
                  </a:lnTo>
                  <a:lnTo>
                    <a:pt x="25" y="7938"/>
                  </a:lnTo>
                  <a:lnTo>
                    <a:pt x="49" y="8328"/>
                  </a:lnTo>
                  <a:lnTo>
                    <a:pt x="98" y="8695"/>
                  </a:lnTo>
                  <a:lnTo>
                    <a:pt x="172" y="9085"/>
                  </a:lnTo>
                  <a:lnTo>
                    <a:pt x="245" y="9452"/>
                  </a:lnTo>
                  <a:lnTo>
                    <a:pt x="343" y="9794"/>
                  </a:lnTo>
                  <a:lnTo>
                    <a:pt x="465" y="10160"/>
                  </a:lnTo>
                  <a:lnTo>
                    <a:pt x="611" y="10502"/>
                  </a:lnTo>
                  <a:lnTo>
                    <a:pt x="758" y="10820"/>
                  </a:lnTo>
                  <a:lnTo>
                    <a:pt x="929" y="11161"/>
                  </a:lnTo>
                  <a:lnTo>
                    <a:pt x="1100" y="11479"/>
                  </a:lnTo>
                  <a:lnTo>
                    <a:pt x="1295" y="11772"/>
                  </a:lnTo>
                  <a:lnTo>
                    <a:pt x="1515" y="12065"/>
                  </a:lnTo>
                  <a:lnTo>
                    <a:pt x="1735" y="12358"/>
                  </a:lnTo>
                  <a:lnTo>
                    <a:pt x="1979" y="12627"/>
                  </a:lnTo>
                  <a:lnTo>
                    <a:pt x="2223" y="12895"/>
                  </a:lnTo>
                  <a:lnTo>
                    <a:pt x="2492" y="13140"/>
                  </a:lnTo>
                  <a:lnTo>
                    <a:pt x="2760" y="13384"/>
                  </a:lnTo>
                  <a:lnTo>
                    <a:pt x="3053" y="13604"/>
                  </a:lnTo>
                  <a:lnTo>
                    <a:pt x="3347" y="13824"/>
                  </a:lnTo>
                  <a:lnTo>
                    <a:pt x="3664" y="14019"/>
                  </a:lnTo>
                  <a:lnTo>
                    <a:pt x="3982" y="14190"/>
                  </a:lnTo>
                  <a:lnTo>
                    <a:pt x="4299" y="14361"/>
                  </a:lnTo>
                  <a:lnTo>
                    <a:pt x="4641" y="14507"/>
                  </a:lnTo>
                  <a:lnTo>
                    <a:pt x="4983" y="14654"/>
                  </a:lnTo>
                  <a:lnTo>
                    <a:pt x="5325" y="14776"/>
                  </a:lnTo>
                  <a:lnTo>
                    <a:pt x="5691" y="14874"/>
                  </a:lnTo>
                  <a:lnTo>
                    <a:pt x="6058" y="14947"/>
                  </a:lnTo>
                  <a:lnTo>
                    <a:pt x="6424" y="15020"/>
                  </a:lnTo>
                  <a:lnTo>
                    <a:pt x="6790" y="15069"/>
                  </a:lnTo>
                  <a:lnTo>
                    <a:pt x="7181" y="15094"/>
                  </a:lnTo>
                  <a:lnTo>
                    <a:pt x="7572" y="15118"/>
                  </a:lnTo>
                  <a:lnTo>
                    <a:pt x="7963" y="15094"/>
                  </a:lnTo>
                  <a:lnTo>
                    <a:pt x="8329" y="15069"/>
                  </a:lnTo>
                  <a:lnTo>
                    <a:pt x="8720" y="15020"/>
                  </a:lnTo>
                  <a:lnTo>
                    <a:pt x="9086" y="14947"/>
                  </a:lnTo>
                  <a:lnTo>
                    <a:pt x="9452" y="14874"/>
                  </a:lnTo>
                  <a:lnTo>
                    <a:pt x="9819" y="14776"/>
                  </a:lnTo>
                  <a:lnTo>
                    <a:pt x="10161" y="14654"/>
                  </a:lnTo>
                  <a:lnTo>
                    <a:pt x="10503" y="14507"/>
                  </a:lnTo>
                  <a:lnTo>
                    <a:pt x="10844" y="14361"/>
                  </a:lnTo>
                  <a:lnTo>
                    <a:pt x="11162" y="14190"/>
                  </a:lnTo>
                  <a:lnTo>
                    <a:pt x="11479" y="14019"/>
                  </a:lnTo>
                  <a:lnTo>
                    <a:pt x="11797" y="13824"/>
                  </a:lnTo>
                  <a:lnTo>
                    <a:pt x="12090" y="13604"/>
                  </a:lnTo>
                  <a:lnTo>
                    <a:pt x="12383" y="13384"/>
                  </a:lnTo>
                  <a:lnTo>
                    <a:pt x="12652" y="13140"/>
                  </a:lnTo>
                  <a:lnTo>
                    <a:pt x="12920" y="12895"/>
                  </a:lnTo>
                  <a:lnTo>
                    <a:pt x="13165" y="12627"/>
                  </a:lnTo>
                  <a:lnTo>
                    <a:pt x="13409" y="12358"/>
                  </a:lnTo>
                  <a:lnTo>
                    <a:pt x="13629" y="12065"/>
                  </a:lnTo>
                  <a:lnTo>
                    <a:pt x="13824" y="11772"/>
                  </a:lnTo>
                  <a:lnTo>
                    <a:pt x="14019" y="11479"/>
                  </a:lnTo>
                  <a:lnTo>
                    <a:pt x="14215" y="11161"/>
                  </a:lnTo>
                  <a:lnTo>
                    <a:pt x="14386" y="10820"/>
                  </a:lnTo>
                  <a:lnTo>
                    <a:pt x="14532" y="10502"/>
                  </a:lnTo>
                  <a:lnTo>
                    <a:pt x="14654" y="10160"/>
                  </a:lnTo>
                  <a:lnTo>
                    <a:pt x="14777" y="9794"/>
                  </a:lnTo>
                  <a:lnTo>
                    <a:pt x="14899" y="9452"/>
                  </a:lnTo>
                  <a:lnTo>
                    <a:pt x="14972" y="9085"/>
                  </a:lnTo>
                  <a:lnTo>
                    <a:pt x="15045" y="8695"/>
                  </a:lnTo>
                  <a:lnTo>
                    <a:pt x="15094" y="8328"/>
                  </a:lnTo>
                  <a:lnTo>
                    <a:pt x="15118" y="7938"/>
                  </a:lnTo>
                  <a:lnTo>
                    <a:pt x="15118" y="7547"/>
                  </a:lnTo>
                  <a:lnTo>
                    <a:pt x="15094" y="6936"/>
                  </a:lnTo>
                  <a:lnTo>
                    <a:pt x="15021" y="6326"/>
                  </a:lnTo>
                  <a:lnTo>
                    <a:pt x="14899" y="5740"/>
                  </a:lnTo>
                  <a:lnTo>
                    <a:pt x="14728" y="5178"/>
                  </a:lnTo>
                  <a:lnTo>
                    <a:pt x="14532" y="4616"/>
                  </a:lnTo>
                  <a:lnTo>
                    <a:pt x="14288" y="4079"/>
                  </a:lnTo>
                  <a:lnTo>
                    <a:pt x="13995" y="3590"/>
                  </a:lnTo>
                  <a:lnTo>
                    <a:pt x="13653" y="3102"/>
                  </a:lnTo>
                  <a:lnTo>
                    <a:pt x="13458" y="3053"/>
                  </a:lnTo>
                  <a:lnTo>
                    <a:pt x="12163" y="4347"/>
                  </a:lnTo>
                  <a:lnTo>
                    <a:pt x="12383" y="4689"/>
                  </a:lnTo>
                  <a:lnTo>
                    <a:pt x="12578" y="5056"/>
                  </a:lnTo>
                  <a:lnTo>
                    <a:pt x="12749" y="5446"/>
                  </a:lnTo>
                  <a:lnTo>
                    <a:pt x="12896" y="5837"/>
                  </a:lnTo>
                  <a:lnTo>
                    <a:pt x="13018" y="6252"/>
                  </a:lnTo>
                  <a:lnTo>
                    <a:pt x="13091" y="6668"/>
                  </a:lnTo>
                  <a:lnTo>
                    <a:pt x="13165" y="7107"/>
                  </a:lnTo>
                  <a:lnTo>
                    <a:pt x="13165" y="7547"/>
                  </a:lnTo>
                  <a:lnTo>
                    <a:pt x="13140" y="8133"/>
                  </a:lnTo>
                  <a:lnTo>
                    <a:pt x="13067" y="8695"/>
                  </a:lnTo>
                  <a:lnTo>
                    <a:pt x="12920" y="9208"/>
                  </a:lnTo>
                  <a:lnTo>
                    <a:pt x="12725" y="9745"/>
                  </a:lnTo>
                  <a:lnTo>
                    <a:pt x="12505" y="10233"/>
                  </a:lnTo>
                  <a:lnTo>
                    <a:pt x="12212" y="10673"/>
                  </a:lnTo>
                  <a:lnTo>
                    <a:pt x="11895" y="11113"/>
                  </a:lnTo>
                  <a:lnTo>
                    <a:pt x="11528" y="11503"/>
                  </a:lnTo>
                  <a:lnTo>
                    <a:pt x="11138" y="11870"/>
                  </a:lnTo>
                  <a:lnTo>
                    <a:pt x="10698" y="12187"/>
                  </a:lnTo>
                  <a:lnTo>
                    <a:pt x="10234" y="12480"/>
                  </a:lnTo>
                  <a:lnTo>
                    <a:pt x="9745" y="12725"/>
                  </a:lnTo>
                  <a:lnTo>
                    <a:pt x="9233" y="12895"/>
                  </a:lnTo>
                  <a:lnTo>
                    <a:pt x="8695" y="13042"/>
                  </a:lnTo>
                  <a:lnTo>
                    <a:pt x="8133" y="13140"/>
                  </a:lnTo>
                  <a:lnTo>
                    <a:pt x="7572" y="13164"/>
                  </a:lnTo>
                  <a:lnTo>
                    <a:pt x="6986" y="13140"/>
                  </a:lnTo>
                  <a:lnTo>
                    <a:pt x="6448" y="13042"/>
                  </a:lnTo>
                  <a:lnTo>
                    <a:pt x="5911" y="12895"/>
                  </a:lnTo>
                  <a:lnTo>
                    <a:pt x="5398" y="12725"/>
                  </a:lnTo>
                  <a:lnTo>
                    <a:pt x="4910" y="12480"/>
                  </a:lnTo>
                  <a:lnTo>
                    <a:pt x="4446" y="12187"/>
                  </a:lnTo>
                  <a:lnTo>
                    <a:pt x="4006" y="11870"/>
                  </a:lnTo>
                  <a:lnTo>
                    <a:pt x="3615" y="11503"/>
                  </a:lnTo>
                  <a:lnTo>
                    <a:pt x="3249" y="11113"/>
                  </a:lnTo>
                  <a:lnTo>
                    <a:pt x="2931" y="10673"/>
                  </a:lnTo>
                  <a:lnTo>
                    <a:pt x="2638" y="10233"/>
                  </a:lnTo>
                  <a:lnTo>
                    <a:pt x="2418" y="9745"/>
                  </a:lnTo>
                  <a:lnTo>
                    <a:pt x="2223" y="9208"/>
                  </a:lnTo>
                  <a:lnTo>
                    <a:pt x="2077" y="8695"/>
                  </a:lnTo>
                  <a:lnTo>
                    <a:pt x="2003" y="8133"/>
                  </a:lnTo>
                  <a:lnTo>
                    <a:pt x="1954" y="7547"/>
                  </a:lnTo>
                  <a:lnTo>
                    <a:pt x="2003" y="6985"/>
                  </a:lnTo>
                  <a:lnTo>
                    <a:pt x="2077" y="6423"/>
                  </a:lnTo>
                  <a:lnTo>
                    <a:pt x="2223" y="5886"/>
                  </a:lnTo>
                  <a:lnTo>
                    <a:pt x="2418" y="5373"/>
                  </a:lnTo>
                  <a:lnTo>
                    <a:pt x="2638" y="4885"/>
                  </a:lnTo>
                  <a:lnTo>
                    <a:pt x="2931" y="4421"/>
                  </a:lnTo>
                  <a:lnTo>
                    <a:pt x="3249" y="4005"/>
                  </a:lnTo>
                  <a:lnTo>
                    <a:pt x="3615" y="3590"/>
                  </a:lnTo>
                  <a:lnTo>
                    <a:pt x="4006" y="3224"/>
                  </a:lnTo>
                  <a:lnTo>
                    <a:pt x="4446" y="2906"/>
                  </a:lnTo>
                  <a:lnTo>
                    <a:pt x="4910" y="2638"/>
                  </a:lnTo>
                  <a:lnTo>
                    <a:pt x="5398" y="2394"/>
                  </a:lnTo>
                  <a:lnTo>
                    <a:pt x="5911" y="2198"/>
                  </a:lnTo>
                  <a:lnTo>
                    <a:pt x="6448" y="2076"/>
                  </a:lnTo>
                  <a:lnTo>
                    <a:pt x="6986" y="1978"/>
                  </a:lnTo>
                  <a:lnTo>
                    <a:pt x="7572" y="1954"/>
                  </a:lnTo>
                  <a:lnTo>
                    <a:pt x="8011" y="1978"/>
                  </a:lnTo>
                  <a:lnTo>
                    <a:pt x="8451" y="2027"/>
                  </a:lnTo>
                  <a:lnTo>
                    <a:pt x="8866" y="2100"/>
                  </a:lnTo>
                  <a:lnTo>
                    <a:pt x="9281" y="2223"/>
                  </a:lnTo>
                  <a:lnTo>
                    <a:pt x="9672" y="2369"/>
                  </a:lnTo>
                  <a:lnTo>
                    <a:pt x="10063" y="2540"/>
                  </a:lnTo>
                  <a:lnTo>
                    <a:pt x="10429" y="2735"/>
                  </a:lnTo>
                  <a:lnTo>
                    <a:pt x="10771" y="2955"/>
                  </a:lnTo>
                  <a:lnTo>
                    <a:pt x="11943" y="1807"/>
                  </a:lnTo>
                  <a:lnTo>
                    <a:pt x="11846" y="1343"/>
                  </a:lnTo>
                  <a:lnTo>
                    <a:pt x="11382" y="1026"/>
                  </a:lnTo>
                  <a:lnTo>
                    <a:pt x="10893" y="782"/>
                  </a:lnTo>
                  <a:lnTo>
                    <a:pt x="10380" y="537"/>
                  </a:lnTo>
                  <a:lnTo>
                    <a:pt x="9843" y="342"/>
                  </a:lnTo>
                  <a:lnTo>
                    <a:pt x="9306" y="195"/>
                  </a:lnTo>
                  <a:lnTo>
                    <a:pt x="8744" y="98"/>
                  </a:lnTo>
                  <a:lnTo>
                    <a:pt x="8158" y="25"/>
                  </a:lnTo>
                  <a:lnTo>
                    <a:pt x="757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96;p23">
              <a:extLst>
                <a:ext uri="{FF2B5EF4-FFF2-40B4-BE49-F238E27FC236}">
                  <a16:creationId xmlns:a16="http://schemas.microsoft.com/office/drawing/2014/main" id="{E9A67DF5-D6AF-6A4A-8BC2-18DC9AF7122F}"/>
                </a:ext>
              </a:extLst>
            </p:cNvPr>
            <p:cNvSpPr/>
            <p:nvPr/>
          </p:nvSpPr>
          <p:spPr>
            <a:xfrm>
              <a:off x="6068500" y="1771875"/>
              <a:ext cx="182575" cy="182600"/>
            </a:xfrm>
            <a:custGeom>
              <a:avLst/>
              <a:gdLst/>
              <a:ahLst/>
              <a:cxnLst/>
              <a:rect l="l" t="t" r="r" b="b"/>
              <a:pathLst>
                <a:path w="7303" h="7304" extrusionOk="0">
                  <a:moveTo>
                    <a:pt x="3664" y="1"/>
                  </a:moveTo>
                  <a:lnTo>
                    <a:pt x="3297" y="25"/>
                  </a:lnTo>
                  <a:lnTo>
                    <a:pt x="2931" y="74"/>
                  </a:lnTo>
                  <a:lnTo>
                    <a:pt x="2565" y="147"/>
                  </a:lnTo>
                  <a:lnTo>
                    <a:pt x="2247" y="294"/>
                  </a:lnTo>
                  <a:lnTo>
                    <a:pt x="1930" y="440"/>
                  </a:lnTo>
                  <a:lnTo>
                    <a:pt x="1612" y="611"/>
                  </a:lnTo>
                  <a:lnTo>
                    <a:pt x="1344" y="831"/>
                  </a:lnTo>
                  <a:lnTo>
                    <a:pt x="1075" y="1075"/>
                  </a:lnTo>
                  <a:lnTo>
                    <a:pt x="831" y="1320"/>
                  </a:lnTo>
                  <a:lnTo>
                    <a:pt x="635" y="1613"/>
                  </a:lnTo>
                  <a:lnTo>
                    <a:pt x="440" y="1906"/>
                  </a:lnTo>
                  <a:lnTo>
                    <a:pt x="293" y="2223"/>
                  </a:lnTo>
                  <a:lnTo>
                    <a:pt x="171" y="2565"/>
                  </a:lnTo>
                  <a:lnTo>
                    <a:pt x="74" y="2907"/>
                  </a:lnTo>
                  <a:lnTo>
                    <a:pt x="25" y="3273"/>
                  </a:lnTo>
                  <a:lnTo>
                    <a:pt x="0" y="3640"/>
                  </a:lnTo>
                  <a:lnTo>
                    <a:pt x="25" y="4031"/>
                  </a:lnTo>
                  <a:lnTo>
                    <a:pt x="74" y="4373"/>
                  </a:lnTo>
                  <a:lnTo>
                    <a:pt x="171" y="4739"/>
                  </a:lnTo>
                  <a:lnTo>
                    <a:pt x="293" y="5081"/>
                  </a:lnTo>
                  <a:lnTo>
                    <a:pt x="440" y="5398"/>
                  </a:lnTo>
                  <a:lnTo>
                    <a:pt x="635" y="5691"/>
                  </a:lnTo>
                  <a:lnTo>
                    <a:pt x="831" y="5960"/>
                  </a:lnTo>
                  <a:lnTo>
                    <a:pt x="1075" y="6229"/>
                  </a:lnTo>
                  <a:lnTo>
                    <a:pt x="1344" y="6473"/>
                  </a:lnTo>
                  <a:lnTo>
                    <a:pt x="1612" y="6668"/>
                  </a:lnTo>
                  <a:lnTo>
                    <a:pt x="1930" y="6864"/>
                  </a:lnTo>
                  <a:lnTo>
                    <a:pt x="2247" y="7010"/>
                  </a:lnTo>
                  <a:lnTo>
                    <a:pt x="2565" y="7132"/>
                  </a:lnTo>
                  <a:lnTo>
                    <a:pt x="2931" y="7230"/>
                  </a:lnTo>
                  <a:lnTo>
                    <a:pt x="3297" y="7279"/>
                  </a:lnTo>
                  <a:lnTo>
                    <a:pt x="3664" y="7303"/>
                  </a:lnTo>
                  <a:lnTo>
                    <a:pt x="4030" y="7279"/>
                  </a:lnTo>
                  <a:lnTo>
                    <a:pt x="4396" y="7230"/>
                  </a:lnTo>
                  <a:lnTo>
                    <a:pt x="4738" y="7132"/>
                  </a:lnTo>
                  <a:lnTo>
                    <a:pt x="5080" y="7010"/>
                  </a:lnTo>
                  <a:lnTo>
                    <a:pt x="5398" y="6864"/>
                  </a:lnTo>
                  <a:lnTo>
                    <a:pt x="5691" y="6668"/>
                  </a:lnTo>
                  <a:lnTo>
                    <a:pt x="5984" y="6473"/>
                  </a:lnTo>
                  <a:lnTo>
                    <a:pt x="6253" y="6229"/>
                  </a:lnTo>
                  <a:lnTo>
                    <a:pt x="6472" y="5960"/>
                  </a:lnTo>
                  <a:lnTo>
                    <a:pt x="6692" y="5691"/>
                  </a:lnTo>
                  <a:lnTo>
                    <a:pt x="6863" y="5398"/>
                  </a:lnTo>
                  <a:lnTo>
                    <a:pt x="7034" y="5081"/>
                  </a:lnTo>
                  <a:lnTo>
                    <a:pt x="7156" y="4739"/>
                  </a:lnTo>
                  <a:lnTo>
                    <a:pt x="7230" y="4373"/>
                  </a:lnTo>
                  <a:lnTo>
                    <a:pt x="7303" y="4031"/>
                  </a:lnTo>
                  <a:lnTo>
                    <a:pt x="7303" y="3640"/>
                  </a:lnTo>
                  <a:lnTo>
                    <a:pt x="7303" y="3396"/>
                  </a:lnTo>
                  <a:lnTo>
                    <a:pt x="7278" y="3176"/>
                  </a:lnTo>
                  <a:lnTo>
                    <a:pt x="7254" y="2932"/>
                  </a:lnTo>
                  <a:lnTo>
                    <a:pt x="7181" y="2712"/>
                  </a:lnTo>
                  <a:lnTo>
                    <a:pt x="7132" y="2492"/>
                  </a:lnTo>
                  <a:lnTo>
                    <a:pt x="7034" y="2272"/>
                  </a:lnTo>
                  <a:lnTo>
                    <a:pt x="6839" y="1857"/>
                  </a:lnTo>
                  <a:lnTo>
                    <a:pt x="5325" y="3347"/>
                  </a:lnTo>
                  <a:lnTo>
                    <a:pt x="5349" y="3640"/>
                  </a:lnTo>
                  <a:lnTo>
                    <a:pt x="5349" y="3811"/>
                  </a:lnTo>
                  <a:lnTo>
                    <a:pt x="5325" y="3982"/>
                  </a:lnTo>
                  <a:lnTo>
                    <a:pt x="5276" y="4153"/>
                  </a:lnTo>
                  <a:lnTo>
                    <a:pt x="5227" y="4299"/>
                  </a:lnTo>
                  <a:lnTo>
                    <a:pt x="5154" y="4446"/>
                  </a:lnTo>
                  <a:lnTo>
                    <a:pt x="5080" y="4592"/>
                  </a:lnTo>
                  <a:lnTo>
                    <a:pt x="4983" y="4739"/>
                  </a:lnTo>
                  <a:lnTo>
                    <a:pt x="4860" y="4861"/>
                  </a:lnTo>
                  <a:lnTo>
                    <a:pt x="4738" y="4959"/>
                  </a:lnTo>
                  <a:lnTo>
                    <a:pt x="4616" y="5056"/>
                  </a:lnTo>
                  <a:lnTo>
                    <a:pt x="4470" y="5154"/>
                  </a:lnTo>
                  <a:lnTo>
                    <a:pt x="4323" y="5203"/>
                  </a:lnTo>
                  <a:lnTo>
                    <a:pt x="4177" y="5276"/>
                  </a:lnTo>
                  <a:lnTo>
                    <a:pt x="4006" y="5301"/>
                  </a:lnTo>
                  <a:lnTo>
                    <a:pt x="3835" y="5349"/>
                  </a:lnTo>
                  <a:lnTo>
                    <a:pt x="3493" y="5349"/>
                  </a:lnTo>
                  <a:lnTo>
                    <a:pt x="3322" y="5301"/>
                  </a:lnTo>
                  <a:lnTo>
                    <a:pt x="3151" y="5276"/>
                  </a:lnTo>
                  <a:lnTo>
                    <a:pt x="3004" y="5203"/>
                  </a:lnTo>
                  <a:lnTo>
                    <a:pt x="2858" y="5154"/>
                  </a:lnTo>
                  <a:lnTo>
                    <a:pt x="2711" y="5056"/>
                  </a:lnTo>
                  <a:lnTo>
                    <a:pt x="2589" y="4959"/>
                  </a:lnTo>
                  <a:lnTo>
                    <a:pt x="2467" y="4861"/>
                  </a:lnTo>
                  <a:lnTo>
                    <a:pt x="2345" y="4739"/>
                  </a:lnTo>
                  <a:lnTo>
                    <a:pt x="2247" y="4592"/>
                  </a:lnTo>
                  <a:lnTo>
                    <a:pt x="2174" y="4446"/>
                  </a:lnTo>
                  <a:lnTo>
                    <a:pt x="2101" y="4299"/>
                  </a:lnTo>
                  <a:lnTo>
                    <a:pt x="2027" y="4153"/>
                  </a:lnTo>
                  <a:lnTo>
                    <a:pt x="2003" y="3982"/>
                  </a:lnTo>
                  <a:lnTo>
                    <a:pt x="1979" y="3811"/>
                  </a:lnTo>
                  <a:lnTo>
                    <a:pt x="1954" y="3640"/>
                  </a:lnTo>
                  <a:lnTo>
                    <a:pt x="1979" y="3469"/>
                  </a:lnTo>
                  <a:lnTo>
                    <a:pt x="2003" y="3298"/>
                  </a:lnTo>
                  <a:lnTo>
                    <a:pt x="2027" y="3151"/>
                  </a:lnTo>
                  <a:lnTo>
                    <a:pt x="2101" y="2980"/>
                  </a:lnTo>
                  <a:lnTo>
                    <a:pt x="2174" y="2834"/>
                  </a:lnTo>
                  <a:lnTo>
                    <a:pt x="2247" y="2687"/>
                  </a:lnTo>
                  <a:lnTo>
                    <a:pt x="2345" y="2565"/>
                  </a:lnTo>
                  <a:lnTo>
                    <a:pt x="2467" y="2443"/>
                  </a:lnTo>
                  <a:lnTo>
                    <a:pt x="2589" y="2345"/>
                  </a:lnTo>
                  <a:lnTo>
                    <a:pt x="2711" y="2248"/>
                  </a:lnTo>
                  <a:lnTo>
                    <a:pt x="2858" y="2150"/>
                  </a:lnTo>
                  <a:lnTo>
                    <a:pt x="3004" y="2077"/>
                  </a:lnTo>
                  <a:lnTo>
                    <a:pt x="3151" y="2028"/>
                  </a:lnTo>
                  <a:lnTo>
                    <a:pt x="3322" y="1979"/>
                  </a:lnTo>
                  <a:lnTo>
                    <a:pt x="3493" y="1955"/>
                  </a:lnTo>
                  <a:lnTo>
                    <a:pt x="3664" y="1955"/>
                  </a:lnTo>
                  <a:lnTo>
                    <a:pt x="3957" y="1979"/>
                  </a:lnTo>
                  <a:lnTo>
                    <a:pt x="5447" y="465"/>
                  </a:lnTo>
                  <a:lnTo>
                    <a:pt x="5056" y="269"/>
                  </a:lnTo>
                  <a:lnTo>
                    <a:pt x="4836" y="196"/>
                  </a:lnTo>
                  <a:lnTo>
                    <a:pt x="4616" y="123"/>
                  </a:lnTo>
                  <a:lnTo>
                    <a:pt x="4372" y="74"/>
                  </a:lnTo>
                  <a:lnTo>
                    <a:pt x="4152" y="25"/>
                  </a:lnTo>
                  <a:lnTo>
                    <a:pt x="390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97;p23">
              <a:extLst>
                <a:ext uri="{FF2B5EF4-FFF2-40B4-BE49-F238E27FC236}">
                  <a16:creationId xmlns:a16="http://schemas.microsoft.com/office/drawing/2014/main" id="{4F36369E-06D6-F648-B2E6-54F876293D46}"/>
                </a:ext>
              </a:extLst>
            </p:cNvPr>
            <p:cNvSpPr/>
            <p:nvPr/>
          </p:nvSpPr>
          <p:spPr>
            <a:xfrm>
              <a:off x="5981175" y="2005125"/>
              <a:ext cx="75125" cy="70850"/>
            </a:xfrm>
            <a:custGeom>
              <a:avLst/>
              <a:gdLst/>
              <a:ahLst/>
              <a:cxnLst/>
              <a:rect l="l" t="t" r="r" b="b"/>
              <a:pathLst>
                <a:path w="3005" h="2834" extrusionOk="0">
                  <a:moveTo>
                    <a:pt x="1466" y="0"/>
                  </a:moveTo>
                  <a:lnTo>
                    <a:pt x="294" y="1173"/>
                  </a:lnTo>
                  <a:lnTo>
                    <a:pt x="172" y="1319"/>
                  </a:lnTo>
                  <a:lnTo>
                    <a:pt x="74" y="1490"/>
                  </a:lnTo>
                  <a:lnTo>
                    <a:pt x="25" y="1661"/>
                  </a:lnTo>
                  <a:lnTo>
                    <a:pt x="1" y="1857"/>
                  </a:lnTo>
                  <a:lnTo>
                    <a:pt x="25" y="2052"/>
                  </a:lnTo>
                  <a:lnTo>
                    <a:pt x="74" y="2223"/>
                  </a:lnTo>
                  <a:lnTo>
                    <a:pt x="172" y="2394"/>
                  </a:lnTo>
                  <a:lnTo>
                    <a:pt x="294" y="2540"/>
                  </a:lnTo>
                  <a:lnTo>
                    <a:pt x="440" y="2663"/>
                  </a:lnTo>
                  <a:lnTo>
                    <a:pt x="611" y="2760"/>
                  </a:lnTo>
                  <a:lnTo>
                    <a:pt x="807" y="2809"/>
                  </a:lnTo>
                  <a:lnTo>
                    <a:pt x="978" y="2833"/>
                  </a:lnTo>
                  <a:lnTo>
                    <a:pt x="1173" y="2809"/>
                  </a:lnTo>
                  <a:lnTo>
                    <a:pt x="1344" y="2760"/>
                  </a:lnTo>
                  <a:lnTo>
                    <a:pt x="1515" y="2663"/>
                  </a:lnTo>
                  <a:lnTo>
                    <a:pt x="1686" y="2540"/>
                  </a:lnTo>
                  <a:lnTo>
                    <a:pt x="2858" y="1368"/>
                  </a:lnTo>
                  <a:lnTo>
                    <a:pt x="3005" y="1197"/>
                  </a:lnTo>
                  <a:lnTo>
                    <a:pt x="2590" y="928"/>
                  </a:lnTo>
                  <a:lnTo>
                    <a:pt x="2199" y="635"/>
                  </a:lnTo>
                  <a:lnTo>
                    <a:pt x="1808" y="342"/>
                  </a:lnTo>
                  <a:lnTo>
                    <a:pt x="146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98;p23">
              <a:extLst>
                <a:ext uri="{FF2B5EF4-FFF2-40B4-BE49-F238E27FC236}">
                  <a16:creationId xmlns:a16="http://schemas.microsoft.com/office/drawing/2014/main" id="{D1625AC1-4592-334E-ACBA-AF7030FF9F46}"/>
                </a:ext>
              </a:extLst>
            </p:cNvPr>
            <p:cNvSpPr/>
            <p:nvPr/>
          </p:nvSpPr>
          <p:spPr>
            <a:xfrm>
              <a:off x="6263875" y="2005125"/>
              <a:ext cx="74525" cy="70850"/>
            </a:xfrm>
            <a:custGeom>
              <a:avLst/>
              <a:gdLst/>
              <a:ahLst/>
              <a:cxnLst/>
              <a:rect l="l" t="t" r="r" b="b"/>
              <a:pathLst>
                <a:path w="2981" h="2834" extrusionOk="0">
                  <a:moveTo>
                    <a:pt x="1539" y="0"/>
                  </a:moveTo>
                  <a:lnTo>
                    <a:pt x="1173" y="342"/>
                  </a:lnTo>
                  <a:lnTo>
                    <a:pt x="807" y="635"/>
                  </a:lnTo>
                  <a:lnTo>
                    <a:pt x="416" y="928"/>
                  </a:lnTo>
                  <a:lnTo>
                    <a:pt x="1" y="1197"/>
                  </a:lnTo>
                  <a:lnTo>
                    <a:pt x="123" y="1368"/>
                  </a:lnTo>
                  <a:lnTo>
                    <a:pt x="1319" y="2540"/>
                  </a:lnTo>
                  <a:lnTo>
                    <a:pt x="1466" y="2663"/>
                  </a:lnTo>
                  <a:lnTo>
                    <a:pt x="1637" y="2760"/>
                  </a:lnTo>
                  <a:lnTo>
                    <a:pt x="1832" y="2809"/>
                  </a:lnTo>
                  <a:lnTo>
                    <a:pt x="2003" y="2833"/>
                  </a:lnTo>
                  <a:lnTo>
                    <a:pt x="2199" y="2809"/>
                  </a:lnTo>
                  <a:lnTo>
                    <a:pt x="2370" y="2760"/>
                  </a:lnTo>
                  <a:lnTo>
                    <a:pt x="2541" y="2663"/>
                  </a:lnTo>
                  <a:lnTo>
                    <a:pt x="2712" y="2540"/>
                  </a:lnTo>
                  <a:lnTo>
                    <a:pt x="2834" y="2394"/>
                  </a:lnTo>
                  <a:lnTo>
                    <a:pt x="2931" y="2223"/>
                  </a:lnTo>
                  <a:lnTo>
                    <a:pt x="2980" y="2052"/>
                  </a:lnTo>
                  <a:lnTo>
                    <a:pt x="2980" y="1857"/>
                  </a:lnTo>
                  <a:lnTo>
                    <a:pt x="2980" y="1661"/>
                  </a:lnTo>
                  <a:lnTo>
                    <a:pt x="2931" y="1490"/>
                  </a:lnTo>
                  <a:lnTo>
                    <a:pt x="2834" y="1319"/>
                  </a:lnTo>
                  <a:lnTo>
                    <a:pt x="2712" y="1173"/>
                  </a:lnTo>
                  <a:lnTo>
                    <a:pt x="153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99;p23">
              <a:extLst>
                <a:ext uri="{FF2B5EF4-FFF2-40B4-BE49-F238E27FC236}">
                  <a16:creationId xmlns:a16="http://schemas.microsoft.com/office/drawing/2014/main" id="{54426C35-443E-BB4A-AA14-A7586E116FAD}"/>
                </a:ext>
              </a:extLst>
            </p:cNvPr>
            <p:cNvSpPr/>
            <p:nvPr/>
          </p:nvSpPr>
          <p:spPr>
            <a:xfrm>
              <a:off x="6147875" y="1619250"/>
              <a:ext cx="251575" cy="255850"/>
            </a:xfrm>
            <a:custGeom>
              <a:avLst/>
              <a:gdLst/>
              <a:ahLst/>
              <a:cxnLst/>
              <a:rect l="l" t="t" r="r" b="b"/>
              <a:pathLst>
                <a:path w="10063" h="10234" extrusionOk="0">
                  <a:moveTo>
                    <a:pt x="7352" y="0"/>
                  </a:moveTo>
                  <a:lnTo>
                    <a:pt x="7254" y="24"/>
                  </a:lnTo>
                  <a:lnTo>
                    <a:pt x="7181" y="73"/>
                  </a:lnTo>
                  <a:lnTo>
                    <a:pt x="7083" y="147"/>
                  </a:lnTo>
                  <a:lnTo>
                    <a:pt x="5447" y="1758"/>
                  </a:lnTo>
                  <a:lnTo>
                    <a:pt x="5373" y="1856"/>
                  </a:lnTo>
                  <a:lnTo>
                    <a:pt x="5300" y="1978"/>
                  </a:lnTo>
                  <a:lnTo>
                    <a:pt x="5227" y="2125"/>
                  </a:lnTo>
                  <a:lnTo>
                    <a:pt x="5178" y="2247"/>
                  </a:lnTo>
                  <a:lnTo>
                    <a:pt x="5154" y="2393"/>
                  </a:lnTo>
                  <a:lnTo>
                    <a:pt x="5129" y="2540"/>
                  </a:lnTo>
                  <a:lnTo>
                    <a:pt x="5129" y="2687"/>
                  </a:lnTo>
                  <a:lnTo>
                    <a:pt x="5129" y="2809"/>
                  </a:lnTo>
                  <a:lnTo>
                    <a:pt x="5349" y="3981"/>
                  </a:lnTo>
                  <a:lnTo>
                    <a:pt x="5398" y="4152"/>
                  </a:lnTo>
                  <a:lnTo>
                    <a:pt x="147" y="9403"/>
                  </a:lnTo>
                  <a:lnTo>
                    <a:pt x="74" y="9476"/>
                  </a:lnTo>
                  <a:lnTo>
                    <a:pt x="25" y="9574"/>
                  </a:lnTo>
                  <a:lnTo>
                    <a:pt x="0" y="9672"/>
                  </a:lnTo>
                  <a:lnTo>
                    <a:pt x="0" y="9745"/>
                  </a:lnTo>
                  <a:lnTo>
                    <a:pt x="0" y="9843"/>
                  </a:lnTo>
                  <a:lnTo>
                    <a:pt x="25" y="9940"/>
                  </a:lnTo>
                  <a:lnTo>
                    <a:pt x="74" y="10013"/>
                  </a:lnTo>
                  <a:lnTo>
                    <a:pt x="147" y="10087"/>
                  </a:lnTo>
                  <a:lnTo>
                    <a:pt x="220" y="10160"/>
                  </a:lnTo>
                  <a:lnTo>
                    <a:pt x="293" y="10209"/>
                  </a:lnTo>
                  <a:lnTo>
                    <a:pt x="391" y="10233"/>
                  </a:lnTo>
                  <a:lnTo>
                    <a:pt x="586" y="10233"/>
                  </a:lnTo>
                  <a:lnTo>
                    <a:pt x="660" y="10209"/>
                  </a:lnTo>
                  <a:lnTo>
                    <a:pt x="757" y="10160"/>
                  </a:lnTo>
                  <a:lnTo>
                    <a:pt x="831" y="10087"/>
                  </a:lnTo>
                  <a:lnTo>
                    <a:pt x="6204" y="4738"/>
                  </a:lnTo>
                  <a:lnTo>
                    <a:pt x="7254" y="4909"/>
                  </a:lnTo>
                  <a:lnTo>
                    <a:pt x="7376" y="4933"/>
                  </a:lnTo>
                  <a:lnTo>
                    <a:pt x="7523" y="4933"/>
                  </a:lnTo>
                  <a:lnTo>
                    <a:pt x="7645" y="4909"/>
                  </a:lnTo>
                  <a:lnTo>
                    <a:pt x="7791" y="4860"/>
                  </a:lnTo>
                  <a:lnTo>
                    <a:pt x="7938" y="4811"/>
                  </a:lnTo>
                  <a:lnTo>
                    <a:pt x="8060" y="4763"/>
                  </a:lnTo>
                  <a:lnTo>
                    <a:pt x="8182" y="4689"/>
                  </a:lnTo>
                  <a:lnTo>
                    <a:pt x="8280" y="4592"/>
                  </a:lnTo>
                  <a:lnTo>
                    <a:pt x="9916" y="2955"/>
                  </a:lnTo>
                  <a:lnTo>
                    <a:pt x="9989" y="2882"/>
                  </a:lnTo>
                  <a:lnTo>
                    <a:pt x="10038" y="2784"/>
                  </a:lnTo>
                  <a:lnTo>
                    <a:pt x="10063" y="2711"/>
                  </a:lnTo>
                  <a:lnTo>
                    <a:pt x="10038" y="2613"/>
                  </a:lnTo>
                  <a:lnTo>
                    <a:pt x="10014" y="2564"/>
                  </a:lnTo>
                  <a:lnTo>
                    <a:pt x="9940" y="2491"/>
                  </a:lnTo>
                  <a:lnTo>
                    <a:pt x="9843" y="2442"/>
                  </a:lnTo>
                  <a:lnTo>
                    <a:pt x="9745" y="2418"/>
                  </a:lnTo>
                  <a:lnTo>
                    <a:pt x="8695" y="2223"/>
                  </a:lnTo>
                  <a:lnTo>
                    <a:pt x="9721" y="1197"/>
                  </a:lnTo>
                  <a:lnTo>
                    <a:pt x="9794" y="1123"/>
                  </a:lnTo>
                  <a:lnTo>
                    <a:pt x="9843" y="1026"/>
                  </a:lnTo>
                  <a:lnTo>
                    <a:pt x="9867" y="953"/>
                  </a:lnTo>
                  <a:lnTo>
                    <a:pt x="9867" y="855"/>
                  </a:lnTo>
                  <a:lnTo>
                    <a:pt x="9867" y="757"/>
                  </a:lnTo>
                  <a:lnTo>
                    <a:pt x="9843" y="659"/>
                  </a:lnTo>
                  <a:lnTo>
                    <a:pt x="9794" y="586"/>
                  </a:lnTo>
                  <a:lnTo>
                    <a:pt x="9721" y="513"/>
                  </a:lnTo>
                  <a:lnTo>
                    <a:pt x="9647" y="440"/>
                  </a:lnTo>
                  <a:lnTo>
                    <a:pt x="9574" y="391"/>
                  </a:lnTo>
                  <a:lnTo>
                    <a:pt x="9476" y="366"/>
                  </a:lnTo>
                  <a:lnTo>
                    <a:pt x="9281" y="366"/>
                  </a:lnTo>
                  <a:lnTo>
                    <a:pt x="9208" y="391"/>
                  </a:lnTo>
                  <a:lnTo>
                    <a:pt x="9110" y="440"/>
                  </a:lnTo>
                  <a:lnTo>
                    <a:pt x="9037" y="513"/>
                  </a:lnTo>
                  <a:lnTo>
                    <a:pt x="7889" y="1661"/>
                  </a:lnTo>
                  <a:lnTo>
                    <a:pt x="7840" y="1490"/>
                  </a:lnTo>
                  <a:lnTo>
                    <a:pt x="7620" y="318"/>
                  </a:lnTo>
                  <a:lnTo>
                    <a:pt x="7596" y="195"/>
                  </a:lnTo>
                  <a:lnTo>
                    <a:pt x="7547" y="98"/>
                  </a:lnTo>
                  <a:lnTo>
                    <a:pt x="7498" y="49"/>
                  </a:lnTo>
                  <a:lnTo>
                    <a:pt x="742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12" name="Table 12">
            <a:extLst>
              <a:ext uri="{FF2B5EF4-FFF2-40B4-BE49-F238E27FC236}">
                <a16:creationId xmlns:a16="http://schemas.microsoft.com/office/drawing/2014/main" id="{FCD88EED-0F5D-4346-A75E-17DF1938D104}"/>
              </a:ext>
            </a:extLst>
          </p:cNvPr>
          <p:cNvGraphicFramePr>
            <a:graphicFrameLocks noGrp="1"/>
          </p:cNvGraphicFramePr>
          <p:nvPr>
            <p:extLst>
              <p:ext uri="{D42A27DB-BD31-4B8C-83A1-F6EECF244321}">
                <p14:modId xmlns:p14="http://schemas.microsoft.com/office/powerpoint/2010/main" val="129077000"/>
              </p:ext>
            </p:extLst>
          </p:nvPr>
        </p:nvGraphicFramePr>
        <p:xfrm>
          <a:off x="4696926" y="1688246"/>
          <a:ext cx="4232981" cy="3257550"/>
        </p:xfrm>
        <a:graphic>
          <a:graphicData uri="http://schemas.openxmlformats.org/drawingml/2006/table">
            <a:tbl>
              <a:tblPr firstRow="1" bandRow="1">
                <a:tableStyleId>{5C22544A-7EE6-4342-B048-85BDC9FD1C3A}</a:tableStyleId>
              </a:tblPr>
              <a:tblGrid>
                <a:gridCol w="516537">
                  <a:extLst>
                    <a:ext uri="{9D8B030D-6E8A-4147-A177-3AD203B41FA5}">
                      <a16:colId xmlns:a16="http://schemas.microsoft.com/office/drawing/2014/main" val="882186548"/>
                    </a:ext>
                  </a:extLst>
                </a:gridCol>
                <a:gridCol w="2574756">
                  <a:extLst>
                    <a:ext uri="{9D8B030D-6E8A-4147-A177-3AD203B41FA5}">
                      <a16:colId xmlns:a16="http://schemas.microsoft.com/office/drawing/2014/main" val="1064144519"/>
                    </a:ext>
                  </a:extLst>
                </a:gridCol>
                <a:gridCol w="612015">
                  <a:extLst>
                    <a:ext uri="{9D8B030D-6E8A-4147-A177-3AD203B41FA5}">
                      <a16:colId xmlns:a16="http://schemas.microsoft.com/office/drawing/2014/main" val="2390448342"/>
                    </a:ext>
                  </a:extLst>
                </a:gridCol>
                <a:gridCol w="529673">
                  <a:extLst>
                    <a:ext uri="{9D8B030D-6E8A-4147-A177-3AD203B41FA5}">
                      <a16:colId xmlns:a16="http://schemas.microsoft.com/office/drawing/2014/main" val="2910663814"/>
                    </a:ext>
                  </a:extLst>
                </a:gridCol>
              </a:tblGrid>
              <a:tr h="151154">
                <a:tc>
                  <a:txBody>
                    <a:bodyPr/>
                    <a:lstStyle/>
                    <a:p>
                      <a:pPr algn="l" fontAlgn="b"/>
                      <a:r>
                        <a:rPr lang="en-US" sz="1000" b="1" i="0" u="none" strike="noStrike" dirty="0">
                          <a:solidFill>
                            <a:srgbClr val="000000"/>
                          </a:solidFill>
                          <a:effectLst/>
                          <a:latin typeface="Calibri" panose="020F0502020204030204" pitchFamily="34" charset="0"/>
                        </a:rPr>
                        <a:t>title</a:t>
                      </a:r>
                    </a:p>
                  </a:txBody>
                  <a:tcPr marL="9525" marR="9525" marT="9525" marB="0" anchor="b"/>
                </a:tc>
                <a:tc>
                  <a:txBody>
                    <a:bodyPr/>
                    <a:lstStyle/>
                    <a:p>
                      <a:pPr algn="l" fontAlgn="b"/>
                      <a:r>
                        <a:rPr lang="en-US" sz="1000" b="1" i="0" u="none" strike="noStrike" dirty="0">
                          <a:solidFill>
                            <a:srgbClr val="000000"/>
                          </a:solidFill>
                          <a:effectLst/>
                          <a:latin typeface="Calibri" panose="020F0502020204030204" pitchFamily="34" charset="0"/>
                        </a:rPr>
                        <a:t>description</a:t>
                      </a:r>
                    </a:p>
                  </a:txBody>
                  <a:tcPr marL="9525" marR="9525" marT="9525" marB="0" anchor="b"/>
                </a:tc>
                <a:tc>
                  <a:txBody>
                    <a:bodyPr/>
                    <a:lstStyle/>
                    <a:p>
                      <a:pPr algn="l" fontAlgn="b"/>
                      <a:r>
                        <a:rPr lang="en-US" sz="1000" b="1" i="0" u="none" strike="noStrike" dirty="0">
                          <a:solidFill>
                            <a:srgbClr val="000000"/>
                          </a:solidFill>
                          <a:effectLst/>
                          <a:latin typeface="Calibri" panose="020F0502020204030204" pitchFamily="34" charset="0"/>
                        </a:rPr>
                        <a:t>sentiment</a:t>
                      </a:r>
                    </a:p>
                  </a:txBody>
                  <a:tcPr marL="9525" marR="9525" marT="9525" marB="0" anchor="b"/>
                </a:tc>
                <a:tc>
                  <a:txBody>
                    <a:bodyPr/>
                    <a:lstStyle/>
                    <a:p>
                      <a:pPr algn="l" fontAlgn="b"/>
                      <a:r>
                        <a:rPr lang="en-US" sz="1000" b="1" i="0" u="none" strike="noStrike">
                          <a:solidFill>
                            <a:srgbClr val="000000"/>
                          </a:solidFill>
                          <a:effectLst/>
                          <a:latin typeface="Calibri" panose="020F0502020204030204" pitchFamily="34" charset="0"/>
                        </a:rPr>
                        <a:t>avg_vote</a:t>
                      </a:r>
                    </a:p>
                  </a:txBody>
                  <a:tcPr marL="9525" marR="9525" marT="9525" marB="0" anchor="b"/>
                </a:tc>
                <a:extLst>
                  <a:ext uri="{0D108BD9-81ED-4DB2-BD59-A6C34878D82A}">
                    <a16:rowId xmlns:a16="http://schemas.microsoft.com/office/drawing/2014/main" val="105023028"/>
                  </a:ext>
                </a:extLst>
              </a:tr>
              <a:tr h="765825">
                <a:tc>
                  <a:txBody>
                    <a:bodyPr/>
                    <a:lstStyle/>
                    <a:p>
                      <a:pPr algn="l" fontAlgn="b">
                        <a:lnSpc>
                          <a:spcPct val="100000"/>
                        </a:lnSpc>
                      </a:pPr>
                      <a:r>
                        <a:rPr lang="en-US" sz="1000" b="0" i="0" u="none" strike="noStrike" dirty="0" err="1">
                          <a:solidFill>
                            <a:srgbClr val="000000"/>
                          </a:solidFill>
                          <a:effectLst/>
                          <a:latin typeface="Calibri" panose="020F0502020204030204" pitchFamily="34" charset="0"/>
                        </a:rPr>
                        <a:t>Em</a:t>
                      </a:r>
                      <a:endParaRPr lang="en-US" sz="10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lnSpc>
                          <a:spcPct val="100000"/>
                        </a:lnSpc>
                      </a:pPr>
                      <a:r>
                        <a:rPr lang="en-US" sz="1000" b="0" i="0" u="none" strike="noStrike" dirty="0">
                          <a:solidFill>
                            <a:srgbClr val="000000"/>
                          </a:solidFill>
                          <a:effectLst/>
                          <a:latin typeface="Calibri" panose="020F0502020204030204" pitchFamily="34" charset="0"/>
                        </a:rPr>
                        <a:t>Instinctive mutual </a:t>
                      </a:r>
                      <a:r>
                        <a:rPr lang="en-US" sz="1000" b="1" i="0" u="none" strike="noStrike" dirty="0">
                          <a:solidFill>
                            <a:srgbClr val="FF0000"/>
                          </a:solidFill>
                          <a:effectLst/>
                          <a:latin typeface="Calibri" panose="020F0502020204030204" pitchFamily="34" charset="0"/>
                        </a:rPr>
                        <a:t>attraction </a:t>
                      </a:r>
                      <a:r>
                        <a:rPr lang="en-US" sz="1000" b="0" i="0" u="none" strike="noStrike" dirty="0">
                          <a:solidFill>
                            <a:srgbClr val="000000"/>
                          </a:solidFill>
                          <a:effectLst/>
                          <a:latin typeface="Calibri" panose="020F0502020204030204" pitchFamily="34" charset="0"/>
                        </a:rPr>
                        <a:t>brings Josh and Amanda together, but when that initial </a:t>
                      </a:r>
                      <a:r>
                        <a:rPr lang="en-US" sz="1000" b="1" i="0" u="none" strike="noStrike" dirty="0">
                          <a:solidFill>
                            <a:srgbClr val="FF0000"/>
                          </a:solidFill>
                          <a:effectLst/>
                          <a:latin typeface="Calibri" panose="020F0502020204030204" pitchFamily="34" charset="0"/>
                        </a:rPr>
                        <a:t>attraction blossoms </a:t>
                      </a:r>
                      <a:r>
                        <a:rPr lang="en-US" sz="1000" b="0" i="0" u="none" strike="noStrike" dirty="0">
                          <a:solidFill>
                            <a:srgbClr val="000000"/>
                          </a:solidFill>
                          <a:effectLst/>
                          <a:latin typeface="Calibri" panose="020F0502020204030204" pitchFamily="34" charset="0"/>
                        </a:rPr>
                        <a:t>into a </a:t>
                      </a:r>
                      <a:r>
                        <a:rPr lang="en-US" sz="1000" b="1" i="0" u="none" strike="noStrike" dirty="0">
                          <a:solidFill>
                            <a:srgbClr val="FF0000"/>
                          </a:solidFill>
                          <a:effectLst/>
                          <a:latin typeface="Calibri" panose="020F0502020204030204" pitchFamily="34" charset="0"/>
                        </a:rPr>
                        <a:t>rich romance</a:t>
                      </a:r>
                      <a:r>
                        <a:rPr lang="en-US" sz="1000" b="0" i="0" u="none" strike="noStrike" dirty="0">
                          <a:solidFill>
                            <a:srgbClr val="000000"/>
                          </a:solidFill>
                          <a:effectLst/>
                          <a:latin typeface="Calibri" panose="020F0502020204030204" pitchFamily="34" charset="0"/>
                        </a:rPr>
                        <a:t>, and the two decide to </a:t>
                      </a:r>
                      <a:r>
                        <a:rPr lang="en-US" sz="1000" b="1" i="0" u="none" strike="noStrike" dirty="0">
                          <a:solidFill>
                            <a:srgbClr val="FF0000"/>
                          </a:solidFill>
                          <a:effectLst/>
                          <a:latin typeface="Calibri" panose="020F0502020204030204" pitchFamily="34" charset="0"/>
                        </a:rPr>
                        <a:t>start a new life</a:t>
                      </a:r>
                      <a:r>
                        <a:rPr lang="en-US" sz="1000" b="0" i="0" u="none" strike="noStrike" dirty="0">
                          <a:solidFill>
                            <a:srgbClr val="000000"/>
                          </a:solidFill>
                          <a:effectLst/>
                          <a:latin typeface="Calibri" panose="020F0502020204030204" pitchFamily="34" charset="0"/>
                        </a:rPr>
                        <a:t> and a home together, secrets from the past emerge.</a:t>
                      </a:r>
                    </a:p>
                  </a:txBody>
                  <a:tcPr marL="9525" marR="9525" marT="9525" marB="0" anchor="b"/>
                </a:tc>
                <a:tc>
                  <a:txBody>
                    <a:bodyPr/>
                    <a:lstStyle/>
                    <a:p>
                      <a:pPr algn="l" fontAlgn="b">
                        <a:lnSpc>
                          <a:spcPct val="100000"/>
                        </a:lnSpc>
                      </a:pPr>
                      <a:r>
                        <a:rPr lang="en-US" sz="1000" b="0" i="0" u="none" strike="noStrike" dirty="0">
                          <a:solidFill>
                            <a:srgbClr val="000000"/>
                          </a:solidFill>
                          <a:effectLst/>
                          <a:latin typeface="Calibri" panose="020F0502020204030204" pitchFamily="34" charset="0"/>
                        </a:rPr>
                        <a:t>1.216667</a:t>
                      </a:r>
                    </a:p>
                  </a:txBody>
                  <a:tcPr marL="9525" marR="9525" marT="9525" marB="0" anchor="b"/>
                </a:tc>
                <a:tc>
                  <a:txBody>
                    <a:bodyPr/>
                    <a:lstStyle/>
                    <a:p>
                      <a:pPr algn="l" fontAlgn="b">
                        <a:lnSpc>
                          <a:spcPct val="100000"/>
                        </a:lnSpc>
                      </a:pPr>
                      <a:r>
                        <a:rPr lang="en-US" sz="1000" b="0" i="0" u="none" strike="noStrike" dirty="0">
                          <a:solidFill>
                            <a:srgbClr val="000000"/>
                          </a:solidFill>
                          <a:effectLst/>
                          <a:latin typeface="Calibri" panose="020F0502020204030204" pitchFamily="34" charset="0"/>
                        </a:rPr>
                        <a:t>7.1</a:t>
                      </a:r>
                    </a:p>
                  </a:txBody>
                  <a:tcPr marL="9525" marR="9525" marT="9525" marB="0" anchor="b"/>
                </a:tc>
                <a:extLst>
                  <a:ext uri="{0D108BD9-81ED-4DB2-BD59-A6C34878D82A}">
                    <a16:rowId xmlns:a16="http://schemas.microsoft.com/office/drawing/2014/main" val="2258194978"/>
                  </a:ext>
                </a:extLst>
              </a:tr>
              <a:tr h="437209">
                <a:tc>
                  <a:txBody>
                    <a:bodyPr/>
                    <a:lstStyle/>
                    <a:p>
                      <a:pPr algn="l" fontAlgn="b">
                        <a:lnSpc>
                          <a:spcPct val="100000"/>
                        </a:lnSpc>
                      </a:pPr>
                      <a:r>
                        <a:rPr lang="en-US" sz="1000" b="0" i="0" u="none" strike="noStrike">
                          <a:solidFill>
                            <a:srgbClr val="000000"/>
                          </a:solidFill>
                          <a:effectLst/>
                          <a:latin typeface="Calibri" panose="020F0502020204030204" pitchFamily="34" charset="0"/>
                        </a:rPr>
                        <a:t>Stella</a:t>
                      </a:r>
                    </a:p>
                  </a:txBody>
                  <a:tcPr marL="9525" marR="9525" marT="9525" marB="0" anchor="b"/>
                </a:tc>
                <a:tc>
                  <a:txBody>
                    <a:bodyPr/>
                    <a:lstStyle/>
                    <a:p>
                      <a:pPr algn="l" fontAlgn="b">
                        <a:lnSpc>
                          <a:spcPct val="100000"/>
                        </a:lnSpc>
                      </a:pPr>
                      <a:r>
                        <a:rPr lang="en-US" sz="1000" b="0" i="0" u="none" strike="noStrike" dirty="0">
                          <a:solidFill>
                            <a:srgbClr val="000000"/>
                          </a:solidFill>
                          <a:effectLst/>
                          <a:latin typeface="Calibri" panose="020F0502020204030204" pitchFamily="34" charset="0"/>
                        </a:rPr>
                        <a:t>Chronicling a </a:t>
                      </a:r>
                      <a:r>
                        <a:rPr lang="en-US" sz="1000" b="1" i="0" u="none" strike="noStrike" dirty="0">
                          <a:solidFill>
                            <a:srgbClr val="FF0000"/>
                          </a:solidFill>
                          <a:effectLst/>
                          <a:latin typeface="Calibri" panose="020F0502020204030204" pitchFamily="34" charset="0"/>
                        </a:rPr>
                        <a:t>strong</a:t>
                      </a:r>
                      <a:r>
                        <a:rPr lang="en-US" sz="1000" b="0" i="0" u="none" strike="noStrike" dirty="0">
                          <a:solidFill>
                            <a:srgbClr val="000000"/>
                          </a:solidFill>
                          <a:effectLst/>
                          <a:latin typeface="Calibri" panose="020F0502020204030204" pitchFamily="34" charset="0"/>
                        </a:rPr>
                        <a:t>, but eccentric woman's </a:t>
                      </a:r>
                      <a:r>
                        <a:rPr lang="en-US" sz="1000" b="1" i="0" u="none" strike="noStrike" dirty="0">
                          <a:solidFill>
                            <a:srgbClr val="FF0000"/>
                          </a:solidFill>
                          <a:effectLst/>
                          <a:latin typeface="Calibri" panose="020F0502020204030204" pitchFamily="34" charset="0"/>
                        </a:rPr>
                        <a:t>devoted</a:t>
                      </a:r>
                      <a:r>
                        <a:rPr lang="en-US" sz="1000" b="0" i="0" u="none" strike="noStrike" dirty="0">
                          <a:solidFill>
                            <a:srgbClr val="000000"/>
                          </a:solidFill>
                          <a:effectLst/>
                          <a:latin typeface="Calibri" panose="020F0502020204030204" pitchFamily="34" charset="0"/>
                        </a:rPr>
                        <a:t> relationship to her daughter through the years.</a:t>
                      </a:r>
                    </a:p>
                  </a:txBody>
                  <a:tcPr marL="9525" marR="9525" marT="9525" marB="0" anchor="b"/>
                </a:tc>
                <a:tc>
                  <a:txBody>
                    <a:bodyPr/>
                    <a:lstStyle/>
                    <a:p>
                      <a:pPr algn="l" fontAlgn="b">
                        <a:lnSpc>
                          <a:spcPct val="100000"/>
                        </a:lnSpc>
                      </a:pPr>
                      <a:r>
                        <a:rPr lang="en-US" sz="1000" b="0" i="0" u="none" strike="noStrike">
                          <a:solidFill>
                            <a:srgbClr val="000000"/>
                          </a:solidFill>
                          <a:effectLst/>
                          <a:latin typeface="Calibri" panose="020F0502020204030204" pitchFamily="34" charset="0"/>
                        </a:rPr>
                        <a:t>1.216039</a:t>
                      </a:r>
                    </a:p>
                  </a:txBody>
                  <a:tcPr marL="9525" marR="9525" marT="9525" marB="0" anchor="b"/>
                </a:tc>
                <a:tc>
                  <a:txBody>
                    <a:bodyPr/>
                    <a:lstStyle/>
                    <a:p>
                      <a:pPr algn="l" fontAlgn="b">
                        <a:lnSpc>
                          <a:spcPct val="100000"/>
                        </a:lnSpc>
                      </a:pPr>
                      <a:r>
                        <a:rPr lang="en-US" sz="1000" b="0" i="0" u="none" strike="noStrike" dirty="0">
                          <a:solidFill>
                            <a:srgbClr val="000000"/>
                          </a:solidFill>
                          <a:effectLst/>
                          <a:latin typeface="Calibri" panose="020F0502020204030204" pitchFamily="34" charset="0"/>
                        </a:rPr>
                        <a:t>6.2</a:t>
                      </a:r>
                    </a:p>
                  </a:txBody>
                  <a:tcPr marL="9525" marR="9525" marT="9525" marB="0" anchor="b"/>
                </a:tc>
                <a:extLst>
                  <a:ext uri="{0D108BD9-81ED-4DB2-BD59-A6C34878D82A}">
                    <a16:rowId xmlns:a16="http://schemas.microsoft.com/office/drawing/2014/main" val="140491624"/>
                  </a:ext>
                </a:extLst>
              </a:tr>
              <a:tr h="757927">
                <a:tc>
                  <a:txBody>
                    <a:bodyPr/>
                    <a:lstStyle/>
                    <a:p>
                      <a:pPr algn="l" fontAlgn="b">
                        <a:lnSpc>
                          <a:spcPct val="100000"/>
                        </a:lnSpc>
                      </a:pPr>
                      <a:r>
                        <a:rPr lang="en-US" sz="1000" b="0" i="0" u="none" strike="noStrike" dirty="0">
                          <a:solidFill>
                            <a:srgbClr val="000000"/>
                          </a:solidFill>
                          <a:effectLst/>
                          <a:latin typeface="Calibri" panose="020F0502020204030204" pitchFamily="34" charset="0"/>
                        </a:rPr>
                        <a:t>Tom of Finland</a:t>
                      </a:r>
                    </a:p>
                  </a:txBody>
                  <a:tcPr marL="9525" marR="9525" marT="9525" marB="0" anchor="b"/>
                </a:tc>
                <a:tc>
                  <a:txBody>
                    <a:bodyPr/>
                    <a:lstStyle/>
                    <a:p>
                      <a:pPr algn="l" fontAlgn="b">
                        <a:lnSpc>
                          <a:spcPct val="100000"/>
                        </a:lnSpc>
                      </a:pPr>
                      <a:r>
                        <a:rPr lang="en-US" sz="1000" b="1" i="0" u="none" strike="noStrike" dirty="0">
                          <a:solidFill>
                            <a:srgbClr val="FF0000"/>
                          </a:solidFill>
                          <a:effectLst/>
                          <a:latin typeface="Calibri" panose="020F0502020204030204" pitchFamily="34" charset="0"/>
                        </a:rPr>
                        <a:t>Award-winning</a:t>
                      </a:r>
                      <a:r>
                        <a:rPr lang="en-US" sz="1000" b="0" i="0" u="none" strike="noStrike" dirty="0">
                          <a:solidFill>
                            <a:srgbClr val="000000"/>
                          </a:solidFill>
                          <a:effectLst/>
                          <a:latin typeface="Calibri" panose="020F0502020204030204" pitchFamily="34" charset="0"/>
                        </a:rPr>
                        <a:t> filmmaker Dome </a:t>
                      </a:r>
                      <a:r>
                        <a:rPr lang="en-US" sz="1000" b="0" i="0" u="none" strike="noStrike" dirty="0" err="1">
                          <a:solidFill>
                            <a:srgbClr val="000000"/>
                          </a:solidFill>
                          <a:effectLst/>
                          <a:latin typeface="Calibri" panose="020F0502020204030204" pitchFamily="34" charset="0"/>
                        </a:rPr>
                        <a:t>Karukoski</a:t>
                      </a:r>
                      <a:r>
                        <a:rPr lang="en-US" sz="1000" b="0" i="0" u="none" strike="noStrike" dirty="0">
                          <a:solidFill>
                            <a:srgbClr val="000000"/>
                          </a:solidFill>
                          <a:effectLst/>
                          <a:latin typeface="Calibri" panose="020F0502020204030204" pitchFamily="34" charset="0"/>
                        </a:rPr>
                        <a:t> brings to screen the life and work of artist </a:t>
                      </a:r>
                      <a:r>
                        <a:rPr lang="en-US" sz="1000" b="0" i="0" u="none" strike="noStrike" dirty="0" err="1">
                          <a:solidFill>
                            <a:srgbClr val="000000"/>
                          </a:solidFill>
                          <a:effectLst/>
                          <a:latin typeface="Calibri" panose="020F0502020204030204" pitchFamily="34" charset="0"/>
                        </a:rPr>
                        <a:t>Touko</a:t>
                      </a:r>
                      <a:r>
                        <a:rPr lang="en-US" sz="1000" b="0" i="0" u="none" strike="noStrike" dirty="0">
                          <a:solidFill>
                            <a:srgbClr val="000000"/>
                          </a:solidFill>
                          <a:effectLst/>
                          <a:latin typeface="Calibri" panose="020F0502020204030204" pitchFamily="34" charset="0"/>
                        </a:rPr>
                        <a:t> </a:t>
                      </a:r>
                      <a:r>
                        <a:rPr lang="en-US" sz="1000" b="0" i="0" u="none" strike="noStrike" dirty="0" err="1">
                          <a:solidFill>
                            <a:srgbClr val="000000"/>
                          </a:solidFill>
                          <a:effectLst/>
                          <a:latin typeface="Calibri" panose="020F0502020204030204" pitchFamily="34" charset="0"/>
                        </a:rPr>
                        <a:t>Valio</a:t>
                      </a:r>
                      <a:r>
                        <a:rPr lang="en-US" sz="1000" b="0" i="0" u="none" strike="noStrike" dirty="0">
                          <a:solidFill>
                            <a:srgbClr val="000000"/>
                          </a:solidFill>
                          <a:effectLst/>
                          <a:latin typeface="Calibri" panose="020F0502020204030204" pitchFamily="34" charset="0"/>
                        </a:rPr>
                        <a:t> Laaksonen (aka Tom of Finland), one of the most</a:t>
                      </a:r>
                      <a:r>
                        <a:rPr lang="en-US" sz="1000" b="1" i="0" u="none" strike="noStrike" dirty="0">
                          <a:solidFill>
                            <a:srgbClr val="FF0000"/>
                          </a:solidFill>
                          <a:effectLst/>
                          <a:latin typeface="Calibri" panose="020F0502020204030204" pitchFamily="34" charset="0"/>
                        </a:rPr>
                        <a:t> influential </a:t>
                      </a:r>
                      <a:r>
                        <a:rPr lang="en-US" sz="1000" b="0" i="0" u="none" strike="noStrike" dirty="0">
                          <a:solidFill>
                            <a:srgbClr val="000000"/>
                          </a:solidFill>
                          <a:effectLst/>
                          <a:latin typeface="Calibri" panose="020F0502020204030204" pitchFamily="34" charset="0"/>
                        </a:rPr>
                        <a:t>and </a:t>
                      </a:r>
                      <a:r>
                        <a:rPr lang="en-US" sz="1000" b="1" i="0" u="none" strike="noStrike" dirty="0">
                          <a:solidFill>
                            <a:srgbClr val="FF0000"/>
                          </a:solidFill>
                          <a:effectLst/>
                          <a:latin typeface="Calibri" panose="020F0502020204030204" pitchFamily="34" charset="0"/>
                        </a:rPr>
                        <a:t>celebrated</a:t>
                      </a:r>
                      <a:r>
                        <a:rPr lang="en-US" sz="1000" b="0" i="0" u="none" strike="noStrike" dirty="0">
                          <a:solidFill>
                            <a:srgbClr val="000000"/>
                          </a:solidFill>
                          <a:effectLst/>
                          <a:latin typeface="Calibri" panose="020F0502020204030204" pitchFamily="34" charset="0"/>
                        </a:rPr>
                        <a:t> figures of twentieth century gay culture.</a:t>
                      </a:r>
                    </a:p>
                  </a:txBody>
                  <a:tcPr marL="9525" marR="9525" marT="9525" marB="0" anchor="b"/>
                </a:tc>
                <a:tc>
                  <a:txBody>
                    <a:bodyPr/>
                    <a:lstStyle/>
                    <a:p>
                      <a:pPr algn="l" fontAlgn="b">
                        <a:lnSpc>
                          <a:spcPct val="100000"/>
                        </a:lnSpc>
                      </a:pPr>
                      <a:r>
                        <a:rPr lang="en-US" sz="1000" b="0" i="0" u="none" strike="noStrike" dirty="0">
                          <a:solidFill>
                            <a:srgbClr val="000000"/>
                          </a:solidFill>
                          <a:effectLst/>
                          <a:latin typeface="Calibri" panose="020F0502020204030204" pitchFamily="34" charset="0"/>
                        </a:rPr>
                        <a:t>1.205635</a:t>
                      </a:r>
                    </a:p>
                  </a:txBody>
                  <a:tcPr marL="9525" marR="9525" marT="9525" marB="0" anchor="b"/>
                </a:tc>
                <a:tc>
                  <a:txBody>
                    <a:bodyPr/>
                    <a:lstStyle/>
                    <a:p>
                      <a:pPr algn="l" fontAlgn="b">
                        <a:lnSpc>
                          <a:spcPct val="100000"/>
                        </a:lnSpc>
                      </a:pPr>
                      <a:r>
                        <a:rPr lang="en-US" sz="1000" b="0" i="0" u="none" strike="noStrike" dirty="0">
                          <a:solidFill>
                            <a:srgbClr val="000000"/>
                          </a:solidFill>
                          <a:effectLst/>
                          <a:latin typeface="Calibri" panose="020F0502020204030204" pitchFamily="34" charset="0"/>
                        </a:rPr>
                        <a:t>6.8</a:t>
                      </a:r>
                    </a:p>
                  </a:txBody>
                  <a:tcPr marL="9525" marR="9525" marT="9525" marB="0" anchor="b"/>
                </a:tc>
                <a:extLst>
                  <a:ext uri="{0D108BD9-81ED-4DB2-BD59-A6C34878D82A}">
                    <a16:rowId xmlns:a16="http://schemas.microsoft.com/office/drawing/2014/main" val="1369464762"/>
                  </a:ext>
                </a:extLst>
              </a:tr>
              <a:tr h="437209">
                <a:tc>
                  <a:txBody>
                    <a:bodyPr/>
                    <a:lstStyle/>
                    <a:p>
                      <a:pPr algn="l" fontAlgn="b">
                        <a:lnSpc>
                          <a:spcPct val="100000"/>
                        </a:lnSpc>
                      </a:pPr>
                      <a:r>
                        <a:rPr lang="en-US" sz="1000" b="0" i="0" u="none" strike="noStrike">
                          <a:solidFill>
                            <a:srgbClr val="000000"/>
                          </a:solidFill>
                          <a:effectLst/>
                          <a:latin typeface="Calibri" panose="020F0502020204030204" pitchFamily="34" charset="0"/>
                        </a:rPr>
                        <a:t>Linda</a:t>
                      </a:r>
                    </a:p>
                  </a:txBody>
                  <a:tcPr marL="9525" marR="9525" marT="9525" marB="0" anchor="b"/>
                </a:tc>
                <a:tc>
                  <a:txBody>
                    <a:bodyPr/>
                    <a:lstStyle/>
                    <a:p>
                      <a:pPr algn="l" fontAlgn="b">
                        <a:lnSpc>
                          <a:spcPct val="100000"/>
                        </a:lnSpc>
                      </a:pPr>
                      <a:r>
                        <a:rPr lang="en-US" sz="1000" b="0" i="0" u="none" strike="noStrike" dirty="0">
                          <a:solidFill>
                            <a:srgbClr val="000000"/>
                          </a:solidFill>
                          <a:effectLst/>
                          <a:latin typeface="Calibri" panose="020F0502020204030204" pitchFamily="34" charset="0"/>
                        </a:rPr>
                        <a:t>Circumstances force a young woman to </a:t>
                      </a:r>
                      <a:r>
                        <a:rPr lang="en-US" sz="1000" b="1" i="0" u="none" strike="noStrike" dirty="0">
                          <a:solidFill>
                            <a:srgbClr val="FF0000"/>
                          </a:solidFill>
                          <a:effectLst/>
                          <a:latin typeface="Calibri" panose="020F0502020204030204" pitchFamily="34" charset="0"/>
                        </a:rPr>
                        <a:t>marry</a:t>
                      </a:r>
                      <a:r>
                        <a:rPr lang="en-US" sz="1000" b="0" i="0" u="none" strike="noStrike" dirty="0">
                          <a:solidFill>
                            <a:srgbClr val="000000"/>
                          </a:solidFill>
                          <a:effectLst/>
                          <a:latin typeface="Calibri" panose="020F0502020204030204" pitchFamily="34" charset="0"/>
                        </a:rPr>
                        <a:t> a much older man, although she really </a:t>
                      </a:r>
                      <a:r>
                        <a:rPr lang="en-US" sz="1000" b="1" i="0" u="none" strike="noStrike" dirty="0">
                          <a:solidFill>
                            <a:srgbClr val="FF0000"/>
                          </a:solidFill>
                          <a:effectLst/>
                          <a:latin typeface="Calibri" panose="020F0502020204030204" pitchFamily="34" charset="0"/>
                        </a:rPr>
                        <a:t>loves</a:t>
                      </a:r>
                      <a:r>
                        <a:rPr lang="en-US" sz="1000" b="0" i="0" u="none" strike="noStrike" dirty="0">
                          <a:solidFill>
                            <a:srgbClr val="000000"/>
                          </a:solidFill>
                          <a:effectLst/>
                          <a:latin typeface="Calibri" panose="020F0502020204030204" pitchFamily="34" charset="0"/>
                        </a:rPr>
                        <a:t> a </a:t>
                      </a:r>
                      <a:r>
                        <a:rPr lang="en-US" sz="1000" b="1" i="0" u="none" strike="noStrike" dirty="0">
                          <a:solidFill>
                            <a:srgbClr val="FF0000"/>
                          </a:solidFill>
                          <a:effectLst/>
                          <a:latin typeface="Calibri" panose="020F0502020204030204" pitchFamily="34" charset="0"/>
                        </a:rPr>
                        <a:t>young</a:t>
                      </a:r>
                      <a:r>
                        <a:rPr lang="en-US" sz="1000" b="0" i="0" u="none" strike="noStrike" dirty="0">
                          <a:solidFill>
                            <a:srgbClr val="000000"/>
                          </a:solidFill>
                          <a:effectLst/>
                          <a:latin typeface="Calibri" panose="020F0502020204030204" pitchFamily="34" charset="0"/>
                        </a:rPr>
                        <a:t> doctor.</a:t>
                      </a:r>
                    </a:p>
                  </a:txBody>
                  <a:tcPr marL="9525" marR="9525" marT="9525" marB="0" anchor="b"/>
                </a:tc>
                <a:tc>
                  <a:txBody>
                    <a:bodyPr/>
                    <a:lstStyle/>
                    <a:p>
                      <a:pPr algn="l" fontAlgn="b">
                        <a:lnSpc>
                          <a:spcPct val="100000"/>
                        </a:lnSpc>
                      </a:pPr>
                      <a:r>
                        <a:rPr lang="en-US" sz="1000" b="0" i="0" u="none" strike="noStrike" dirty="0">
                          <a:solidFill>
                            <a:srgbClr val="000000"/>
                          </a:solidFill>
                          <a:effectLst/>
                          <a:latin typeface="Calibri" panose="020F0502020204030204" pitchFamily="34" charset="0"/>
                        </a:rPr>
                        <a:t>1.176154</a:t>
                      </a:r>
                    </a:p>
                  </a:txBody>
                  <a:tcPr marL="9525" marR="9525" marT="9525" marB="0" anchor="b"/>
                </a:tc>
                <a:tc>
                  <a:txBody>
                    <a:bodyPr/>
                    <a:lstStyle/>
                    <a:p>
                      <a:pPr algn="l" fontAlgn="b">
                        <a:lnSpc>
                          <a:spcPct val="100000"/>
                        </a:lnSpc>
                      </a:pPr>
                      <a:r>
                        <a:rPr lang="en-US" sz="1000" b="0" i="0" u="none" strike="noStrike">
                          <a:solidFill>
                            <a:srgbClr val="000000"/>
                          </a:solidFill>
                          <a:effectLst/>
                          <a:latin typeface="Calibri" panose="020F0502020204030204" pitchFamily="34" charset="0"/>
                        </a:rPr>
                        <a:t>6.8</a:t>
                      </a:r>
                    </a:p>
                  </a:txBody>
                  <a:tcPr marL="9525" marR="9525" marT="9525" marB="0" anchor="b"/>
                </a:tc>
                <a:extLst>
                  <a:ext uri="{0D108BD9-81ED-4DB2-BD59-A6C34878D82A}">
                    <a16:rowId xmlns:a16="http://schemas.microsoft.com/office/drawing/2014/main" val="1797941031"/>
                  </a:ext>
                </a:extLst>
              </a:tr>
              <a:tr h="580236">
                <a:tc>
                  <a:txBody>
                    <a:bodyPr/>
                    <a:lstStyle/>
                    <a:p>
                      <a:pPr algn="l" fontAlgn="b">
                        <a:lnSpc>
                          <a:spcPct val="100000"/>
                        </a:lnSpc>
                      </a:pPr>
                      <a:r>
                        <a:rPr lang="en-US" sz="1000" b="0" i="0" u="none" strike="noStrike">
                          <a:solidFill>
                            <a:srgbClr val="000000"/>
                          </a:solidFill>
                          <a:effectLst/>
                          <a:latin typeface="Calibri" panose="020F0502020204030204" pitchFamily="34" charset="0"/>
                        </a:rPr>
                        <a:t>All Together Now</a:t>
                      </a:r>
                    </a:p>
                  </a:txBody>
                  <a:tcPr marL="9525" marR="9525" marT="9525" marB="0" anchor="b"/>
                </a:tc>
                <a:tc>
                  <a:txBody>
                    <a:bodyPr/>
                    <a:lstStyle/>
                    <a:p>
                      <a:pPr algn="l" fontAlgn="b">
                        <a:lnSpc>
                          <a:spcPct val="100000"/>
                        </a:lnSpc>
                      </a:pPr>
                      <a:r>
                        <a:rPr lang="en-US" sz="1000" b="0" i="0" u="none" strike="noStrike" dirty="0">
                          <a:solidFill>
                            <a:srgbClr val="000000"/>
                          </a:solidFill>
                          <a:effectLst/>
                          <a:latin typeface="Calibri" panose="020F0502020204030204" pitchFamily="34" charset="0"/>
                        </a:rPr>
                        <a:t>An </a:t>
                      </a:r>
                      <a:r>
                        <a:rPr lang="en-US" sz="1000" b="1" i="0" u="none" strike="noStrike" dirty="0">
                          <a:solidFill>
                            <a:srgbClr val="FF0000"/>
                          </a:solidFill>
                          <a:effectLst/>
                          <a:latin typeface="Calibri" panose="020F0502020204030204" pitchFamily="34" charset="0"/>
                        </a:rPr>
                        <a:t>optimistic high</a:t>
                      </a:r>
                      <a:r>
                        <a:rPr lang="en-US" sz="1000" b="0" i="0" u="none" strike="noStrike" dirty="0">
                          <a:solidFill>
                            <a:srgbClr val="000000"/>
                          </a:solidFill>
                          <a:effectLst/>
                          <a:latin typeface="Calibri" panose="020F0502020204030204" pitchFamily="34" charset="0"/>
                        </a:rPr>
                        <a:t> schooler with musical </a:t>
                      </a:r>
                      <a:r>
                        <a:rPr lang="en-US" sz="1000" b="1" i="0" u="none" strike="noStrike" dirty="0">
                          <a:solidFill>
                            <a:srgbClr val="FF0000"/>
                          </a:solidFill>
                          <a:effectLst/>
                          <a:latin typeface="Calibri" panose="020F0502020204030204" pitchFamily="34" charset="0"/>
                        </a:rPr>
                        <a:t>aspirations </a:t>
                      </a:r>
                      <a:r>
                        <a:rPr lang="en-US" sz="1000" b="0" i="0" u="none" strike="noStrike" dirty="0">
                          <a:solidFill>
                            <a:srgbClr val="000000"/>
                          </a:solidFill>
                          <a:effectLst/>
                          <a:latin typeface="Calibri" panose="020F0502020204030204" pitchFamily="34" charset="0"/>
                        </a:rPr>
                        <a:t>must learn to accept help from her friends to overcome her personal hardships and </a:t>
                      </a:r>
                      <a:r>
                        <a:rPr lang="en-US" sz="1000" b="1" i="0" u="none" strike="noStrike" dirty="0">
                          <a:solidFill>
                            <a:srgbClr val="FF0000"/>
                          </a:solidFill>
                          <a:effectLst/>
                          <a:latin typeface="Calibri" panose="020F0502020204030204" pitchFamily="34" charset="0"/>
                        </a:rPr>
                        <a:t>fulfill her dreams</a:t>
                      </a:r>
                      <a:r>
                        <a:rPr lang="en-US" sz="1000" b="0" i="0" u="none" strike="noStrike" dirty="0">
                          <a:solidFill>
                            <a:srgbClr val="000000"/>
                          </a:solidFill>
                          <a:effectLst/>
                          <a:latin typeface="Calibri" panose="020F0502020204030204" pitchFamily="34" charset="0"/>
                        </a:rPr>
                        <a:t>.</a:t>
                      </a:r>
                    </a:p>
                  </a:txBody>
                  <a:tcPr marL="9525" marR="9525" marT="9525" marB="0" anchor="b"/>
                </a:tc>
                <a:tc>
                  <a:txBody>
                    <a:bodyPr/>
                    <a:lstStyle/>
                    <a:p>
                      <a:pPr algn="l" fontAlgn="b">
                        <a:lnSpc>
                          <a:spcPct val="100000"/>
                        </a:lnSpc>
                      </a:pPr>
                      <a:r>
                        <a:rPr lang="en-US" sz="1000" b="0" i="0" u="none" strike="noStrike" dirty="0">
                          <a:solidFill>
                            <a:srgbClr val="000000"/>
                          </a:solidFill>
                          <a:effectLst/>
                          <a:latin typeface="Calibri" panose="020F0502020204030204" pitchFamily="34" charset="0"/>
                        </a:rPr>
                        <a:t>1.126765</a:t>
                      </a:r>
                    </a:p>
                  </a:txBody>
                  <a:tcPr marL="9525" marR="9525" marT="9525" marB="0" anchor="b"/>
                </a:tc>
                <a:tc>
                  <a:txBody>
                    <a:bodyPr/>
                    <a:lstStyle/>
                    <a:p>
                      <a:pPr algn="l" fontAlgn="b">
                        <a:lnSpc>
                          <a:spcPct val="100000"/>
                        </a:lnSpc>
                      </a:pPr>
                      <a:r>
                        <a:rPr lang="en-US" sz="1000" b="0" i="0" u="none" strike="noStrike" dirty="0">
                          <a:solidFill>
                            <a:srgbClr val="000000"/>
                          </a:solidFill>
                          <a:effectLst/>
                          <a:latin typeface="Calibri" panose="020F0502020204030204" pitchFamily="34" charset="0"/>
                        </a:rPr>
                        <a:t>6.5</a:t>
                      </a:r>
                    </a:p>
                  </a:txBody>
                  <a:tcPr marL="9525" marR="9525" marT="9525" marB="0" anchor="b"/>
                </a:tc>
                <a:extLst>
                  <a:ext uri="{0D108BD9-81ED-4DB2-BD59-A6C34878D82A}">
                    <a16:rowId xmlns:a16="http://schemas.microsoft.com/office/drawing/2014/main" val="1350634065"/>
                  </a:ext>
                </a:extLst>
              </a:tr>
            </a:tbl>
          </a:graphicData>
        </a:graphic>
      </p:graphicFrame>
      <p:graphicFrame>
        <p:nvGraphicFramePr>
          <p:cNvPr id="13" name="Table 12">
            <a:extLst>
              <a:ext uri="{FF2B5EF4-FFF2-40B4-BE49-F238E27FC236}">
                <a16:creationId xmlns:a16="http://schemas.microsoft.com/office/drawing/2014/main" id="{2CE830E4-BA5C-1947-B82E-54960A40EECF}"/>
              </a:ext>
            </a:extLst>
          </p:cNvPr>
          <p:cNvGraphicFramePr>
            <a:graphicFrameLocks noGrp="1"/>
          </p:cNvGraphicFramePr>
          <p:nvPr>
            <p:extLst>
              <p:ext uri="{D42A27DB-BD31-4B8C-83A1-F6EECF244321}">
                <p14:modId xmlns:p14="http://schemas.microsoft.com/office/powerpoint/2010/main" val="1827455205"/>
              </p:ext>
            </p:extLst>
          </p:nvPr>
        </p:nvGraphicFramePr>
        <p:xfrm>
          <a:off x="338410" y="1612046"/>
          <a:ext cx="4108665" cy="3409950"/>
        </p:xfrm>
        <a:graphic>
          <a:graphicData uri="http://schemas.openxmlformats.org/drawingml/2006/table">
            <a:tbl>
              <a:tblPr firstRow="1" bandRow="1">
                <a:tableStyleId>{5C22544A-7EE6-4342-B048-85BDC9FD1C3A}</a:tableStyleId>
              </a:tblPr>
              <a:tblGrid>
                <a:gridCol w="581883">
                  <a:extLst>
                    <a:ext uri="{9D8B030D-6E8A-4147-A177-3AD203B41FA5}">
                      <a16:colId xmlns:a16="http://schemas.microsoft.com/office/drawing/2014/main" val="882186548"/>
                    </a:ext>
                  </a:extLst>
                </a:gridCol>
                <a:gridCol w="2356701">
                  <a:extLst>
                    <a:ext uri="{9D8B030D-6E8A-4147-A177-3AD203B41FA5}">
                      <a16:colId xmlns:a16="http://schemas.microsoft.com/office/drawing/2014/main" val="1064144519"/>
                    </a:ext>
                  </a:extLst>
                </a:gridCol>
                <a:gridCol w="596811">
                  <a:extLst>
                    <a:ext uri="{9D8B030D-6E8A-4147-A177-3AD203B41FA5}">
                      <a16:colId xmlns:a16="http://schemas.microsoft.com/office/drawing/2014/main" val="2390448342"/>
                    </a:ext>
                  </a:extLst>
                </a:gridCol>
                <a:gridCol w="573270">
                  <a:extLst>
                    <a:ext uri="{9D8B030D-6E8A-4147-A177-3AD203B41FA5}">
                      <a16:colId xmlns:a16="http://schemas.microsoft.com/office/drawing/2014/main" val="2910663814"/>
                    </a:ext>
                  </a:extLst>
                </a:gridCol>
              </a:tblGrid>
              <a:tr h="158668">
                <a:tc>
                  <a:txBody>
                    <a:bodyPr/>
                    <a:lstStyle/>
                    <a:p>
                      <a:pPr algn="ctr" fontAlgn="b"/>
                      <a:r>
                        <a:rPr lang="en-US" sz="1000" b="1" i="0" u="none" strike="noStrike" dirty="0">
                          <a:solidFill>
                            <a:srgbClr val="000000"/>
                          </a:solidFill>
                          <a:effectLst/>
                          <a:latin typeface="Calibri" panose="020F0502020204030204" pitchFamily="34" charset="0"/>
                        </a:rPr>
                        <a:t>title</a:t>
                      </a:r>
                    </a:p>
                  </a:txBody>
                  <a:tcPr marL="9525" marR="9525" marT="9525" marB="0" anchor="b"/>
                </a:tc>
                <a:tc>
                  <a:txBody>
                    <a:bodyPr/>
                    <a:lstStyle/>
                    <a:p>
                      <a:pPr algn="ctr" fontAlgn="b"/>
                      <a:r>
                        <a:rPr lang="en-US" sz="1000" b="1" i="0" u="none" strike="noStrike">
                          <a:solidFill>
                            <a:srgbClr val="000000"/>
                          </a:solidFill>
                          <a:effectLst/>
                          <a:latin typeface="Calibri" panose="020F0502020204030204" pitchFamily="34" charset="0"/>
                        </a:rPr>
                        <a:t>description</a:t>
                      </a:r>
                    </a:p>
                  </a:txBody>
                  <a:tcPr marL="9525" marR="9525" marT="9525" marB="0" anchor="b"/>
                </a:tc>
                <a:tc>
                  <a:txBody>
                    <a:bodyPr/>
                    <a:lstStyle/>
                    <a:p>
                      <a:pPr algn="ctr" fontAlgn="b"/>
                      <a:r>
                        <a:rPr lang="en-US" sz="1000" b="1" i="0" u="none" strike="noStrike" dirty="0">
                          <a:solidFill>
                            <a:srgbClr val="000000"/>
                          </a:solidFill>
                          <a:effectLst/>
                          <a:latin typeface="Calibri" panose="020F0502020204030204" pitchFamily="34" charset="0"/>
                        </a:rPr>
                        <a:t>sentiment</a:t>
                      </a:r>
                    </a:p>
                  </a:txBody>
                  <a:tcPr marL="9525" marR="9525" marT="9525" marB="0" anchor="b"/>
                </a:tc>
                <a:tc>
                  <a:txBody>
                    <a:bodyPr/>
                    <a:lstStyle/>
                    <a:p>
                      <a:pPr algn="ctr" fontAlgn="b"/>
                      <a:r>
                        <a:rPr lang="en-US" sz="1000" b="1" i="0" u="none" strike="noStrike" dirty="0" err="1">
                          <a:solidFill>
                            <a:srgbClr val="000000"/>
                          </a:solidFill>
                          <a:effectLst/>
                          <a:latin typeface="Calibri" panose="020F0502020204030204" pitchFamily="34" charset="0"/>
                        </a:rPr>
                        <a:t>avg_vote</a:t>
                      </a:r>
                      <a:endParaRPr lang="en-US" sz="1000" b="1"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5023028"/>
                  </a:ext>
                </a:extLst>
              </a:tr>
              <a:tr h="756007">
                <a:tc>
                  <a:txBody>
                    <a:bodyPr/>
                    <a:lstStyle/>
                    <a:p>
                      <a:pPr algn="l" fontAlgn="b"/>
                      <a:r>
                        <a:rPr lang="en-US" sz="1000" b="0" i="0" u="none" strike="noStrike" dirty="0">
                          <a:solidFill>
                            <a:srgbClr val="000000"/>
                          </a:solidFill>
                          <a:effectLst/>
                          <a:latin typeface="Calibri" panose="020F0502020204030204" pitchFamily="34" charset="0"/>
                        </a:rPr>
                        <a:t>A Life in the Balance</a:t>
                      </a:r>
                    </a:p>
                  </a:txBody>
                  <a:tcPr marL="9525" marR="9525" marT="9525" marB="0" anchor="b"/>
                </a:tc>
                <a:tc>
                  <a:txBody>
                    <a:bodyPr/>
                    <a:lstStyle/>
                    <a:p>
                      <a:pPr algn="l" fontAlgn="b"/>
                      <a:r>
                        <a:rPr lang="en-US" sz="1000" b="0" i="0" u="none" strike="noStrike" dirty="0">
                          <a:solidFill>
                            <a:srgbClr val="000000"/>
                          </a:solidFill>
                          <a:effectLst/>
                          <a:latin typeface="Calibri" panose="020F0502020204030204" pitchFamily="34" charset="0"/>
                        </a:rPr>
                        <a:t>In Mexico City, a working-</a:t>
                      </a:r>
                      <a:r>
                        <a:rPr lang="en-US" sz="1000" b="1" i="0" u="none" strike="noStrike" dirty="0">
                          <a:solidFill>
                            <a:srgbClr val="FF0000"/>
                          </a:solidFill>
                          <a:effectLst/>
                          <a:latin typeface="Calibri" panose="020F0502020204030204" pitchFamily="34" charset="0"/>
                        </a:rPr>
                        <a:t>poor</a:t>
                      </a:r>
                      <a:r>
                        <a:rPr lang="en-US" sz="1000" b="0" i="0" u="none" strike="noStrike" dirty="0">
                          <a:solidFill>
                            <a:srgbClr val="000000"/>
                          </a:solidFill>
                          <a:effectLst/>
                          <a:latin typeface="Calibri" panose="020F0502020204030204" pitchFamily="34" charset="0"/>
                        </a:rPr>
                        <a:t> single-father is </a:t>
                      </a:r>
                      <a:r>
                        <a:rPr lang="en-US" sz="1000" b="1" i="0" u="none" strike="noStrike" dirty="0">
                          <a:solidFill>
                            <a:srgbClr val="FF0000"/>
                          </a:solidFill>
                          <a:effectLst/>
                          <a:latin typeface="Calibri" panose="020F0502020204030204" pitchFamily="34" charset="0"/>
                        </a:rPr>
                        <a:t>mistaken</a:t>
                      </a:r>
                      <a:r>
                        <a:rPr lang="en-US" sz="1000" b="0" i="0" u="none" strike="noStrike" dirty="0">
                          <a:solidFill>
                            <a:srgbClr val="000000"/>
                          </a:solidFill>
                          <a:effectLst/>
                          <a:latin typeface="Calibri" panose="020F0502020204030204" pitchFamily="34" charset="0"/>
                        </a:rPr>
                        <a:t> for a serial killer by the local cops but the man's son </a:t>
                      </a:r>
                      <a:r>
                        <a:rPr lang="en-US" sz="1000" b="1" i="0" u="none" strike="noStrike" dirty="0">
                          <a:solidFill>
                            <a:srgbClr val="FF0000"/>
                          </a:solidFill>
                          <a:effectLst/>
                          <a:latin typeface="Calibri" panose="020F0502020204030204" pitchFamily="34" charset="0"/>
                        </a:rPr>
                        <a:t>stumbles</a:t>
                      </a:r>
                      <a:r>
                        <a:rPr lang="en-US" sz="1000" b="0" i="0" u="none" strike="noStrike" dirty="0">
                          <a:solidFill>
                            <a:srgbClr val="000000"/>
                          </a:solidFill>
                          <a:effectLst/>
                          <a:latin typeface="Calibri" panose="020F0502020204030204" pitchFamily="34" charset="0"/>
                        </a:rPr>
                        <a:t> upon the real killer and tries to </a:t>
                      </a:r>
                      <a:r>
                        <a:rPr lang="en-US" sz="1000" b="1" i="0" u="none" strike="noStrike" dirty="0">
                          <a:solidFill>
                            <a:srgbClr val="FF0000"/>
                          </a:solidFill>
                          <a:effectLst/>
                          <a:latin typeface="Calibri" panose="020F0502020204030204" pitchFamily="34" charset="0"/>
                        </a:rPr>
                        <a:t>warn</a:t>
                      </a:r>
                      <a:r>
                        <a:rPr lang="en-US" sz="1000" b="0" i="0" u="none" strike="noStrike" dirty="0">
                          <a:solidFill>
                            <a:srgbClr val="000000"/>
                          </a:solidFill>
                          <a:effectLst/>
                          <a:latin typeface="Calibri" panose="020F0502020204030204" pitchFamily="34" charset="0"/>
                        </a:rPr>
                        <a:t> the police after being </a:t>
                      </a:r>
                      <a:r>
                        <a:rPr lang="en-US" sz="1000" b="1" i="0" u="none" strike="noStrike" dirty="0">
                          <a:solidFill>
                            <a:srgbClr val="FF0000"/>
                          </a:solidFill>
                          <a:effectLst/>
                          <a:latin typeface="Calibri" panose="020F0502020204030204" pitchFamily="34" charset="0"/>
                        </a:rPr>
                        <a:t>abducted</a:t>
                      </a:r>
                      <a:r>
                        <a:rPr lang="en-US" sz="1000" b="0" i="0" u="none" strike="noStrike" dirty="0">
                          <a:solidFill>
                            <a:srgbClr val="000000"/>
                          </a:solidFill>
                          <a:effectLst/>
                          <a:latin typeface="Calibri" panose="020F0502020204030204" pitchFamily="34" charset="0"/>
                        </a:rPr>
                        <a:t>.</a:t>
                      </a:r>
                    </a:p>
                  </a:txBody>
                  <a:tcPr marL="9525" marR="9525" marT="9525" marB="0" anchor="b"/>
                </a:tc>
                <a:tc>
                  <a:txBody>
                    <a:bodyPr/>
                    <a:lstStyle/>
                    <a:p>
                      <a:pPr algn="r" fontAlgn="b"/>
                      <a:r>
                        <a:rPr lang="en-US" sz="1000" b="0" i="0" u="none" strike="noStrike" dirty="0">
                          <a:solidFill>
                            <a:srgbClr val="000000"/>
                          </a:solidFill>
                          <a:effectLst/>
                          <a:latin typeface="Calibri" panose="020F0502020204030204" pitchFamily="34" charset="0"/>
                        </a:rPr>
                        <a:t>-2.0875</a:t>
                      </a:r>
                    </a:p>
                  </a:txBody>
                  <a:tcPr marL="9525" marR="9525" marT="9525" marB="0" anchor="b"/>
                </a:tc>
                <a:tc>
                  <a:txBody>
                    <a:bodyPr/>
                    <a:lstStyle/>
                    <a:p>
                      <a:pPr algn="r" fontAlgn="b"/>
                      <a:r>
                        <a:rPr lang="en-US" sz="1000" b="0" i="0" u="none" strike="noStrike" dirty="0">
                          <a:solidFill>
                            <a:srgbClr val="000000"/>
                          </a:solidFill>
                          <a:effectLst/>
                          <a:latin typeface="Calibri" panose="020F0502020204030204" pitchFamily="34" charset="0"/>
                        </a:rPr>
                        <a:t>6</a:t>
                      </a:r>
                    </a:p>
                  </a:txBody>
                  <a:tcPr marL="9525" marR="9525" marT="9525" marB="0" anchor="b"/>
                </a:tc>
                <a:extLst>
                  <a:ext uri="{0D108BD9-81ED-4DB2-BD59-A6C34878D82A}">
                    <a16:rowId xmlns:a16="http://schemas.microsoft.com/office/drawing/2014/main" val="2258194978"/>
                  </a:ext>
                </a:extLst>
              </a:tr>
              <a:tr h="457338">
                <a:tc>
                  <a:txBody>
                    <a:bodyPr/>
                    <a:lstStyle/>
                    <a:p>
                      <a:pPr algn="l" fontAlgn="b"/>
                      <a:r>
                        <a:rPr lang="en-US" sz="1000" b="0" i="0" u="none" strike="noStrike">
                          <a:solidFill>
                            <a:srgbClr val="000000"/>
                          </a:solidFill>
                          <a:effectLst/>
                          <a:latin typeface="Calibri" panose="020F0502020204030204" pitchFamily="34" charset="0"/>
                        </a:rPr>
                        <a:t>Una ragazza sfrenata</a:t>
                      </a:r>
                    </a:p>
                  </a:txBody>
                  <a:tcPr marL="9525" marR="9525" marT="9525" marB="0" anchor="b"/>
                </a:tc>
                <a:tc>
                  <a:txBody>
                    <a:bodyPr/>
                    <a:lstStyle/>
                    <a:p>
                      <a:pPr algn="l" fontAlgn="b"/>
                      <a:r>
                        <a:rPr lang="en-US" sz="1000" b="0" i="0" u="none" strike="noStrike" dirty="0">
                          <a:solidFill>
                            <a:srgbClr val="000000"/>
                          </a:solidFill>
                          <a:effectLst/>
                          <a:latin typeface="Calibri" panose="020F0502020204030204" pitchFamily="34" charset="0"/>
                        </a:rPr>
                        <a:t>A </a:t>
                      </a:r>
                      <a:r>
                        <a:rPr lang="en-US" sz="1000" b="1" i="0" u="none" strike="noStrike" dirty="0">
                          <a:solidFill>
                            <a:srgbClr val="FF0000"/>
                          </a:solidFill>
                          <a:effectLst/>
                          <a:latin typeface="Calibri" panose="020F0502020204030204" pitchFamily="34" charset="0"/>
                        </a:rPr>
                        <a:t>bratty</a:t>
                      </a:r>
                      <a:r>
                        <a:rPr lang="en-US" sz="1000" b="0" i="0" u="none" strike="noStrike" dirty="0">
                          <a:solidFill>
                            <a:srgbClr val="000000"/>
                          </a:solidFill>
                          <a:effectLst/>
                          <a:latin typeface="Calibri" panose="020F0502020204030204" pitchFamily="34" charset="0"/>
                        </a:rPr>
                        <a:t> teenager </a:t>
                      </a:r>
                      <a:r>
                        <a:rPr lang="en-US" sz="1000" b="1" i="0" u="none" strike="noStrike" dirty="0">
                          <a:solidFill>
                            <a:srgbClr val="FF0000"/>
                          </a:solidFill>
                          <a:effectLst/>
                          <a:latin typeface="Calibri" panose="020F0502020204030204" pitchFamily="34" charset="0"/>
                        </a:rPr>
                        <a:t>fakes</a:t>
                      </a:r>
                      <a:r>
                        <a:rPr lang="en-US" sz="1000" b="0" i="0" u="none" strike="noStrike" dirty="0">
                          <a:solidFill>
                            <a:srgbClr val="000000"/>
                          </a:solidFill>
                          <a:effectLst/>
                          <a:latin typeface="Calibri" panose="020F0502020204030204" pitchFamily="34" charset="0"/>
                        </a:rPr>
                        <a:t> her own </a:t>
                      </a:r>
                      <a:r>
                        <a:rPr lang="en-US" sz="1000" b="1" i="0" u="none" strike="noStrike" dirty="0">
                          <a:solidFill>
                            <a:srgbClr val="FF0000"/>
                          </a:solidFill>
                          <a:effectLst/>
                          <a:latin typeface="Calibri" panose="020F0502020204030204" pitchFamily="34" charset="0"/>
                        </a:rPr>
                        <a:t>kidnapping</a:t>
                      </a:r>
                      <a:r>
                        <a:rPr lang="en-US" sz="1000" b="0" i="0" u="none" strike="noStrike" dirty="0">
                          <a:solidFill>
                            <a:srgbClr val="000000"/>
                          </a:solidFill>
                          <a:effectLst/>
                          <a:latin typeface="Calibri" panose="020F0502020204030204" pitchFamily="34" charset="0"/>
                        </a:rPr>
                        <a:t> but gets </a:t>
                      </a:r>
                      <a:r>
                        <a:rPr lang="en-US" sz="1000" b="1" i="0" u="none" strike="noStrike" dirty="0">
                          <a:solidFill>
                            <a:srgbClr val="FF0000"/>
                          </a:solidFill>
                          <a:effectLst/>
                          <a:latin typeface="Calibri" panose="020F0502020204030204" pitchFamily="34" charset="0"/>
                        </a:rPr>
                        <a:t>mistakenly kidnapped</a:t>
                      </a:r>
                      <a:r>
                        <a:rPr lang="en-US" sz="1000" b="0" i="0" u="none" strike="noStrike" dirty="0">
                          <a:solidFill>
                            <a:srgbClr val="000000"/>
                          </a:solidFill>
                          <a:effectLst/>
                          <a:latin typeface="Calibri" panose="020F0502020204030204" pitchFamily="34" charset="0"/>
                        </a:rPr>
                        <a:t> for real instead.</a:t>
                      </a:r>
                    </a:p>
                  </a:txBody>
                  <a:tcPr marL="9525" marR="9525" marT="9525" marB="0" anchor="b"/>
                </a:tc>
                <a:tc>
                  <a:txBody>
                    <a:bodyPr/>
                    <a:lstStyle/>
                    <a:p>
                      <a:pPr algn="r" fontAlgn="b"/>
                      <a:r>
                        <a:rPr lang="en-US" sz="1000" b="0" i="0" u="none" strike="noStrike">
                          <a:solidFill>
                            <a:srgbClr val="000000"/>
                          </a:solidFill>
                          <a:effectLst/>
                          <a:latin typeface="Calibri" panose="020F0502020204030204" pitchFamily="34" charset="0"/>
                        </a:rPr>
                        <a:t>-2.04455</a:t>
                      </a:r>
                    </a:p>
                  </a:txBody>
                  <a:tcPr marL="9525" marR="9525" marT="9525" marB="0" anchor="b"/>
                </a:tc>
                <a:tc>
                  <a:txBody>
                    <a:bodyPr/>
                    <a:lstStyle/>
                    <a:p>
                      <a:pPr algn="r" fontAlgn="b"/>
                      <a:r>
                        <a:rPr lang="en-US" sz="1000" b="0" i="0" u="none" strike="noStrike" dirty="0">
                          <a:solidFill>
                            <a:srgbClr val="000000"/>
                          </a:solidFill>
                          <a:effectLst/>
                          <a:latin typeface="Calibri" panose="020F0502020204030204" pitchFamily="34" charset="0"/>
                        </a:rPr>
                        <a:t>5.4</a:t>
                      </a:r>
                    </a:p>
                  </a:txBody>
                  <a:tcPr marL="9525" marR="9525" marT="9525" marB="0" anchor="b"/>
                </a:tc>
                <a:extLst>
                  <a:ext uri="{0D108BD9-81ED-4DB2-BD59-A6C34878D82A}">
                    <a16:rowId xmlns:a16="http://schemas.microsoft.com/office/drawing/2014/main" val="140491624"/>
                  </a:ext>
                </a:extLst>
              </a:tr>
              <a:tr h="606673">
                <a:tc>
                  <a:txBody>
                    <a:bodyPr/>
                    <a:lstStyle/>
                    <a:p>
                      <a:pPr algn="l" fontAlgn="b"/>
                      <a:r>
                        <a:rPr lang="en-US" sz="1000" b="0" i="0" u="none" strike="noStrike">
                          <a:solidFill>
                            <a:srgbClr val="000000"/>
                          </a:solidFill>
                          <a:effectLst/>
                          <a:latin typeface="Calibri" panose="020F0502020204030204" pitchFamily="34" charset="0"/>
                        </a:rPr>
                        <a:t>The Runner</a:t>
                      </a:r>
                    </a:p>
                  </a:txBody>
                  <a:tcPr marL="9525" marR="9525" marT="9525" marB="0" anchor="b"/>
                </a:tc>
                <a:tc>
                  <a:txBody>
                    <a:bodyPr/>
                    <a:lstStyle/>
                    <a:p>
                      <a:pPr algn="l" fontAlgn="b"/>
                      <a:r>
                        <a:rPr lang="en-US" sz="1000" b="0" i="0" u="none" strike="noStrike" dirty="0">
                          <a:solidFill>
                            <a:srgbClr val="000000"/>
                          </a:solidFill>
                          <a:effectLst/>
                          <a:latin typeface="Calibri" panose="020F0502020204030204" pitchFamily="34" charset="0"/>
                        </a:rPr>
                        <a:t>In the aftermath of the 2010 BP oil spill, an idealistic but </a:t>
                      </a:r>
                      <a:r>
                        <a:rPr lang="en-US" sz="1000" b="1" i="0" u="none" strike="noStrike" dirty="0">
                          <a:solidFill>
                            <a:srgbClr val="FF0000"/>
                          </a:solidFill>
                          <a:effectLst/>
                          <a:latin typeface="Calibri" panose="020F0502020204030204" pitchFamily="34" charset="0"/>
                        </a:rPr>
                        <a:t>flawed</a:t>
                      </a:r>
                      <a:r>
                        <a:rPr lang="en-US" sz="1000" b="0" i="0" u="none" strike="noStrike" dirty="0">
                          <a:solidFill>
                            <a:srgbClr val="000000"/>
                          </a:solidFill>
                          <a:effectLst/>
                          <a:latin typeface="Calibri" panose="020F0502020204030204" pitchFamily="34" charset="0"/>
                        </a:rPr>
                        <a:t> politician is forced to confront his </a:t>
                      </a:r>
                      <a:r>
                        <a:rPr lang="en-US" sz="1000" b="1" i="0" u="none" strike="noStrike" dirty="0">
                          <a:solidFill>
                            <a:srgbClr val="FF0000"/>
                          </a:solidFill>
                          <a:effectLst/>
                          <a:latin typeface="Calibri" panose="020F0502020204030204" pitchFamily="34" charset="0"/>
                        </a:rPr>
                        <a:t>dysfunctional</a:t>
                      </a:r>
                      <a:r>
                        <a:rPr lang="en-US" sz="1000" b="0" i="0" u="none" strike="noStrike" dirty="0">
                          <a:solidFill>
                            <a:srgbClr val="000000"/>
                          </a:solidFill>
                          <a:effectLst/>
                          <a:latin typeface="Calibri" panose="020F0502020204030204" pitchFamily="34" charset="0"/>
                        </a:rPr>
                        <a:t> life after his career is </a:t>
                      </a:r>
                      <a:r>
                        <a:rPr lang="en-US" sz="1000" b="1" i="0" u="none" strike="noStrike" dirty="0">
                          <a:solidFill>
                            <a:srgbClr val="FF0000"/>
                          </a:solidFill>
                          <a:effectLst/>
                          <a:latin typeface="Calibri" panose="020F0502020204030204" pitchFamily="34" charset="0"/>
                        </a:rPr>
                        <a:t>destroyed</a:t>
                      </a:r>
                      <a:r>
                        <a:rPr lang="en-US" sz="1000" b="0" i="0" u="none" strike="noStrike" dirty="0">
                          <a:solidFill>
                            <a:srgbClr val="000000"/>
                          </a:solidFill>
                          <a:effectLst/>
                          <a:latin typeface="Calibri" panose="020F0502020204030204" pitchFamily="34" charset="0"/>
                        </a:rPr>
                        <a:t> in a </a:t>
                      </a:r>
                      <a:r>
                        <a:rPr lang="en-US" sz="1000" b="1" i="0" u="none" strike="noStrike" dirty="0">
                          <a:solidFill>
                            <a:srgbClr val="FF0000"/>
                          </a:solidFill>
                          <a:effectLst/>
                          <a:latin typeface="Calibri" panose="020F0502020204030204" pitchFamily="34" charset="0"/>
                        </a:rPr>
                        <a:t>sex scandal</a:t>
                      </a:r>
                      <a:r>
                        <a:rPr lang="en-US" sz="1000" b="0" i="0" u="none" strike="noStrike" dirty="0">
                          <a:solidFill>
                            <a:srgbClr val="000000"/>
                          </a:solidFill>
                          <a:effectLst/>
                          <a:latin typeface="Calibri" panose="020F0502020204030204" pitchFamily="34" charset="0"/>
                        </a:rPr>
                        <a:t>.</a:t>
                      </a:r>
                    </a:p>
                  </a:txBody>
                  <a:tcPr marL="9525" marR="9525" marT="9525" marB="0" anchor="b"/>
                </a:tc>
                <a:tc>
                  <a:txBody>
                    <a:bodyPr/>
                    <a:lstStyle/>
                    <a:p>
                      <a:pPr algn="r" fontAlgn="b"/>
                      <a:r>
                        <a:rPr lang="en-US" sz="1000" b="0" i="0" u="none" strike="noStrike" dirty="0">
                          <a:solidFill>
                            <a:srgbClr val="000000"/>
                          </a:solidFill>
                          <a:effectLst/>
                          <a:latin typeface="Calibri" panose="020F0502020204030204" pitchFamily="34" charset="0"/>
                        </a:rPr>
                        <a:t>-1.65965</a:t>
                      </a:r>
                    </a:p>
                  </a:txBody>
                  <a:tcPr marL="9525" marR="9525" marT="9525" marB="0" anchor="b"/>
                </a:tc>
                <a:tc>
                  <a:txBody>
                    <a:bodyPr/>
                    <a:lstStyle/>
                    <a:p>
                      <a:pPr algn="r" fontAlgn="b"/>
                      <a:r>
                        <a:rPr lang="en-US" sz="1000" b="0" i="0" u="none" strike="noStrike">
                          <a:solidFill>
                            <a:srgbClr val="000000"/>
                          </a:solidFill>
                          <a:effectLst/>
                          <a:latin typeface="Calibri" panose="020F0502020204030204" pitchFamily="34" charset="0"/>
                        </a:rPr>
                        <a:t>4.7</a:t>
                      </a:r>
                    </a:p>
                  </a:txBody>
                  <a:tcPr marL="9525" marR="9525" marT="9525" marB="0" anchor="b"/>
                </a:tc>
                <a:extLst>
                  <a:ext uri="{0D108BD9-81ED-4DB2-BD59-A6C34878D82A}">
                    <a16:rowId xmlns:a16="http://schemas.microsoft.com/office/drawing/2014/main" val="1369464762"/>
                  </a:ext>
                </a:extLst>
              </a:tr>
              <a:tr h="606673">
                <a:tc>
                  <a:txBody>
                    <a:bodyPr/>
                    <a:lstStyle/>
                    <a:p>
                      <a:pPr algn="l" fontAlgn="b"/>
                      <a:r>
                        <a:rPr lang="en-US" sz="1000" b="0" i="0" u="none" strike="noStrike">
                          <a:solidFill>
                            <a:srgbClr val="000000"/>
                          </a:solidFill>
                          <a:effectLst/>
                          <a:latin typeface="Calibri" panose="020F0502020204030204" pitchFamily="34" charset="0"/>
                        </a:rPr>
                        <a:t>L'assassino ti siede accanto</a:t>
                      </a:r>
                    </a:p>
                  </a:txBody>
                  <a:tcPr marL="9525" marR="9525" marT="9525" marB="0" anchor="b"/>
                </a:tc>
                <a:tc>
                  <a:txBody>
                    <a:bodyPr/>
                    <a:lstStyle/>
                    <a:p>
                      <a:pPr algn="l" fontAlgn="b"/>
                      <a:r>
                        <a:rPr lang="en-US" sz="1000" b="0" i="0" u="none" strike="noStrike" dirty="0">
                          <a:solidFill>
                            <a:srgbClr val="000000"/>
                          </a:solidFill>
                          <a:effectLst/>
                          <a:latin typeface="Calibri" panose="020F0502020204030204" pitchFamily="34" charset="0"/>
                        </a:rPr>
                        <a:t>Mrs. Voorhees is </a:t>
                      </a:r>
                      <a:r>
                        <a:rPr lang="en-US" sz="1000" b="1" i="0" u="none" strike="noStrike" dirty="0">
                          <a:solidFill>
                            <a:srgbClr val="FF0000"/>
                          </a:solidFill>
                          <a:effectLst/>
                          <a:latin typeface="Calibri" panose="020F0502020204030204" pitchFamily="34" charset="0"/>
                        </a:rPr>
                        <a:t>dead</a:t>
                      </a:r>
                      <a:r>
                        <a:rPr lang="en-US" sz="1000" b="0" i="0" u="none" strike="noStrike" dirty="0">
                          <a:solidFill>
                            <a:srgbClr val="000000"/>
                          </a:solidFill>
                          <a:effectLst/>
                          <a:latin typeface="Calibri" panose="020F0502020204030204" pitchFamily="34" charset="0"/>
                        </a:rPr>
                        <a:t>, and Camp Crystal Lake is </a:t>
                      </a:r>
                      <a:r>
                        <a:rPr lang="en-US" sz="1000" b="1" i="0" u="none" strike="noStrike" dirty="0">
                          <a:solidFill>
                            <a:srgbClr val="FF0000"/>
                          </a:solidFill>
                          <a:effectLst/>
                          <a:latin typeface="Calibri" panose="020F0502020204030204" pitchFamily="34" charset="0"/>
                        </a:rPr>
                        <a:t>shut down</a:t>
                      </a:r>
                      <a:r>
                        <a:rPr lang="en-US" sz="1000" b="0" i="0" u="none" strike="noStrike" dirty="0">
                          <a:solidFill>
                            <a:srgbClr val="000000"/>
                          </a:solidFill>
                          <a:effectLst/>
                          <a:latin typeface="Calibri" panose="020F0502020204030204" pitchFamily="34" charset="0"/>
                        </a:rPr>
                        <a:t>, but a camp next to the </a:t>
                      </a:r>
                      <a:r>
                        <a:rPr lang="en-US" sz="1000" b="1" i="0" u="none" strike="noStrike" dirty="0">
                          <a:solidFill>
                            <a:srgbClr val="FF0000"/>
                          </a:solidFill>
                          <a:effectLst/>
                          <a:latin typeface="Calibri" panose="020F0502020204030204" pitchFamily="34" charset="0"/>
                        </a:rPr>
                        <a:t>infamous </a:t>
                      </a:r>
                      <a:r>
                        <a:rPr lang="en-US" sz="1000" b="0" i="0" u="none" strike="noStrike" dirty="0">
                          <a:solidFill>
                            <a:srgbClr val="000000"/>
                          </a:solidFill>
                          <a:effectLst/>
                          <a:latin typeface="Calibri" panose="020F0502020204030204" pitchFamily="34" charset="0"/>
                        </a:rPr>
                        <a:t>place is stalked by an </a:t>
                      </a:r>
                      <a:r>
                        <a:rPr lang="en-US" sz="1000" b="1" i="0" u="none" strike="noStrike" dirty="0">
                          <a:solidFill>
                            <a:srgbClr val="FF0000"/>
                          </a:solidFill>
                          <a:effectLst/>
                          <a:latin typeface="Calibri" panose="020F0502020204030204" pitchFamily="34" charset="0"/>
                        </a:rPr>
                        <a:t>unknown assailant</a:t>
                      </a:r>
                      <a:r>
                        <a:rPr lang="en-US" sz="1000" b="0" i="0" u="none" strike="noStrike" dirty="0">
                          <a:solidFill>
                            <a:srgbClr val="000000"/>
                          </a:solidFill>
                          <a:effectLst/>
                          <a:latin typeface="Calibri" panose="020F0502020204030204" pitchFamily="34" charset="0"/>
                        </a:rPr>
                        <a:t>.</a:t>
                      </a:r>
                    </a:p>
                  </a:txBody>
                  <a:tcPr marL="9525" marR="9525" marT="9525" marB="0" anchor="b"/>
                </a:tc>
                <a:tc>
                  <a:txBody>
                    <a:bodyPr/>
                    <a:lstStyle/>
                    <a:p>
                      <a:pPr algn="r" fontAlgn="b"/>
                      <a:r>
                        <a:rPr lang="en-US" sz="1000" b="0" i="0" u="none" strike="noStrike">
                          <a:solidFill>
                            <a:srgbClr val="000000"/>
                          </a:solidFill>
                          <a:effectLst/>
                          <a:latin typeface="Calibri" panose="020F0502020204030204" pitchFamily="34" charset="0"/>
                        </a:rPr>
                        <a:t>-1.6525</a:t>
                      </a:r>
                    </a:p>
                  </a:txBody>
                  <a:tcPr marL="9525" marR="9525" marT="9525" marB="0" anchor="b"/>
                </a:tc>
                <a:tc>
                  <a:txBody>
                    <a:bodyPr/>
                    <a:lstStyle/>
                    <a:p>
                      <a:pPr algn="r" fontAlgn="b"/>
                      <a:r>
                        <a:rPr lang="en-US" sz="1000" b="0" i="0" u="none" strike="noStrike">
                          <a:solidFill>
                            <a:srgbClr val="000000"/>
                          </a:solidFill>
                          <a:effectLst/>
                          <a:latin typeface="Calibri" panose="020F0502020204030204" pitchFamily="34" charset="0"/>
                        </a:rPr>
                        <a:t>6.1</a:t>
                      </a:r>
                    </a:p>
                  </a:txBody>
                  <a:tcPr marL="9525" marR="9525" marT="9525" marB="0" anchor="b"/>
                </a:tc>
                <a:extLst>
                  <a:ext uri="{0D108BD9-81ED-4DB2-BD59-A6C34878D82A}">
                    <a16:rowId xmlns:a16="http://schemas.microsoft.com/office/drawing/2014/main" val="1797941031"/>
                  </a:ext>
                </a:extLst>
              </a:tr>
              <a:tr h="756007">
                <a:tc>
                  <a:txBody>
                    <a:bodyPr/>
                    <a:lstStyle/>
                    <a:p>
                      <a:pPr algn="l" fontAlgn="b"/>
                      <a:r>
                        <a:rPr lang="en-US" sz="1000" b="0" i="0" u="none" strike="noStrike" dirty="0">
                          <a:solidFill>
                            <a:srgbClr val="000000"/>
                          </a:solidFill>
                          <a:effectLst/>
                          <a:latin typeface="Calibri" panose="020F0502020204030204" pitchFamily="34" charset="0"/>
                        </a:rPr>
                        <a:t>Del Playa</a:t>
                      </a:r>
                    </a:p>
                  </a:txBody>
                  <a:tcPr marL="9525" marR="9525" marT="9525" marB="0" anchor="b"/>
                </a:tc>
                <a:tc>
                  <a:txBody>
                    <a:bodyPr/>
                    <a:lstStyle/>
                    <a:p>
                      <a:pPr algn="l" fontAlgn="b"/>
                      <a:r>
                        <a:rPr lang="en-US" sz="1000" b="1" i="0" u="none" strike="noStrike" dirty="0">
                          <a:solidFill>
                            <a:srgbClr val="FF0000"/>
                          </a:solidFill>
                          <a:effectLst/>
                          <a:latin typeface="Calibri" panose="020F0502020204030204" pitchFamily="34" charset="0"/>
                        </a:rPr>
                        <a:t>Struggling</a:t>
                      </a:r>
                      <a:r>
                        <a:rPr lang="en-US" sz="1000" b="0" i="0" u="none" strike="noStrike" dirty="0">
                          <a:solidFill>
                            <a:srgbClr val="000000"/>
                          </a:solidFill>
                          <a:effectLst/>
                          <a:latin typeface="Calibri" panose="020F0502020204030204" pitchFamily="34" charset="0"/>
                        </a:rPr>
                        <a:t> with a </a:t>
                      </a:r>
                      <a:r>
                        <a:rPr lang="en-US" sz="1000" b="1" i="0" u="none" strike="noStrike" dirty="0">
                          <a:solidFill>
                            <a:srgbClr val="FF0000"/>
                          </a:solidFill>
                          <a:effectLst/>
                          <a:latin typeface="Calibri" panose="020F0502020204030204" pitchFamily="34" charset="0"/>
                        </a:rPr>
                        <a:t>horrific</a:t>
                      </a:r>
                      <a:r>
                        <a:rPr lang="en-US" sz="1000" b="0" i="0" u="none" strike="noStrike" dirty="0">
                          <a:solidFill>
                            <a:srgbClr val="000000"/>
                          </a:solidFill>
                          <a:effectLst/>
                          <a:latin typeface="Calibri" panose="020F0502020204030204" pitchFamily="34" charset="0"/>
                        </a:rPr>
                        <a:t> past, Claire Rhodes must confront a stalker turned </a:t>
                      </a:r>
                      <a:r>
                        <a:rPr lang="en-US" sz="1000" b="1" i="0" u="none" strike="noStrike" dirty="0">
                          <a:solidFill>
                            <a:srgbClr val="FF0000"/>
                          </a:solidFill>
                          <a:effectLst/>
                          <a:latin typeface="Calibri" panose="020F0502020204030204" pitchFamily="34" charset="0"/>
                        </a:rPr>
                        <a:t>murderer</a:t>
                      </a:r>
                      <a:r>
                        <a:rPr lang="en-US" sz="1000" b="0" i="0" u="none" strike="noStrike" dirty="0">
                          <a:solidFill>
                            <a:srgbClr val="000000"/>
                          </a:solidFill>
                          <a:effectLst/>
                          <a:latin typeface="Calibri" panose="020F0502020204030204" pitchFamily="34" charset="0"/>
                        </a:rPr>
                        <a:t> of her youth in order to win her life - but will her own </a:t>
                      </a:r>
                      <a:r>
                        <a:rPr lang="en-US" sz="1000" b="1" i="0" u="none" strike="noStrike" dirty="0">
                          <a:solidFill>
                            <a:srgbClr val="FF0000"/>
                          </a:solidFill>
                          <a:effectLst/>
                          <a:latin typeface="Calibri" panose="020F0502020204030204" pitchFamily="34" charset="0"/>
                        </a:rPr>
                        <a:t>demons</a:t>
                      </a:r>
                      <a:r>
                        <a:rPr lang="en-US" sz="1000" b="0" i="0" u="none" strike="noStrike" dirty="0">
                          <a:solidFill>
                            <a:srgbClr val="000000"/>
                          </a:solidFill>
                          <a:effectLst/>
                          <a:latin typeface="Calibri" panose="020F0502020204030204" pitchFamily="34" charset="0"/>
                        </a:rPr>
                        <a:t> help the killer exact his </a:t>
                      </a:r>
                      <a:r>
                        <a:rPr lang="en-US" sz="1000" b="1" i="0" u="none" strike="noStrike" dirty="0">
                          <a:solidFill>
                            <a:srgbClr val="FF0000"/>
                          </a:solidFill>
                          <a:effectLst/>
                          <a:latin typeface="Calibri" panose="020F0502020204030204" pitchFamily="34" charset="0"/>
                        </a:rPr>
                        <a:t>vengeance</a:t>
                      </a:r>
                      <a:r>
                        <a:rPr lang="en-US" sz="1000" b="0" i="0" u="none" strike="noStrike" dirty="0">
                          <a:solidFill>
                            <a:srgbClr val="000000"/>
                          </a:solidFill>
                          <a:effectLst/>
                          <a:latin typeface="Calibri" panose="020F0502020204030204" pitchFamily="34" charset="0"/>
                        </a:rPr>
                        <a:t>?</a:t>
                      </a:r>
                    </a:p>
                  </a:txBody>
                  <a:tcPr marL="9525" marR="9525" marT="9525" marB="0" anchor="b"/>
                </a:tc>
                <a:tc>
                  <a:txBody>
                    <a:bodyPr/>
                    <a:lstStyle/>
                    <a:p>
                      <a:pPr algn="r" fontAlgn="b"/>
                      <a:r>
                        <a:rPr lang="en-US" sz="1000" b="0" i="0" u="none" strike="noStrike" dirty="0">
                          <a:solidFill>
                            <a:srgbClr val="000000"/>
                          </a:solidFill>
                          <a:effectLst/>
                          <a:latin typeface="Calibri" panose="020F0502020204030204" pitchFamily="34" charset="0"/>
                        </a:rPr>
                        <a:t>-1.63415</a:t>
                      </a:r>
                    </a:p>
                  </a:txBody>
                  <a:tcPr marL="9525" marR="9525" marT="9525" marB="0" anchor="b"/>
                </a:tc>
                <a:tc>
                  <a:txBody>
                    <a:bodyPr/>
                    <a:lstStyle/>
                    <a:p>
                      <a:pPr algn="r" fontAlgn="b"/>
                      <a:r>
                        <a:rPr lang="en-US" sz="1000" b="0" i="0" u="none" strike="noStrike" dirty="0">
                          <a:solidFill>
                            <a:srgbClr val="000000"/>
                          </a:solidFill>
                          <a:effectLst/>
                          <a:latin typeface="Calibri" panose="020F0502020204030204" pitchFamily="34" charset="0"/>
                        </a:rPr>
                        <a:t>3.7</a:t>
                      </a:r>
                    </a:p>
                  </a:txBody>
                  <a:tcPr marL="9525" marR="9525" marT="9525" marB="0" anchor="b"/>
                </a:tc>
                <a:extLst>
                  <a:ext uri="{0D108BD9-81ED-4DB2-BD59-A6C34878D82A}">
                    <a16:rowId xmlns:a16="http://schemas.microsoft.com/office/drawing/2014/main" val="1350634065"/>
                  </a:ext>
                </a:extLst>
              </a:tr>
            </a:tbl>
          </a:graphicData>
        </a:graphic>
      </p:graphicFrame>
      <p:sp>
        <p:nvSpPr>
          <p:cNvPr id="14" name="Text Placeholder 2">
            <a:extLst>
              <a:ext uri="{FF2B5EF4-FFF2-40B4-BE49-F238E27FC236}">
                <a16:creationId xmlns:a16="http://schemas.microsoft.com/office/drawing/2014/main" id="{05F6C673-F721-EC43-9911-3346788631D1}"/>
              </a:ext>
            </a:extLst>
          </p:cNvPr>
          <p:cNvSpPr txBox="1">
            <a:spLocks/>
          </p:cNvSpPr>
          <p:nvPr/>
        </p:nvSpPr>
        <p:spPr>
          <a:xfrm>
            <a:off x="773393" y="1211363"/>
            <a:ext cx="3560108" cy="40068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600"/>
              </a:spcBef>
              <a:spcAft>
                <a:spcPts val="0"/>
              </a:spcAft>
              <a:buClr>
                <a:srgbClr val="FFB600"/>
              </a:buClr>
              <a:buSzPts val="1800"/>
              <a:buFont typeface="Raleway Thin"/>
              <a:buChar char="●"/>
              <a:defRPr sz="1800" b="0" i="0" u="none" strike="noStrike" cap="none">
                <a:solidFill>
                  <a:schemeClr val="dk2"/>
                </a:solidFill>
                <a:latin typeface="Raleway Thin"/>
                <a:ea typeface="Raleway Thin"/>
                <a:cs typeface="Raleway Thin"/>
                <a:sym typeface="Raleway Thin"/>
              </a:defRPr>
            </a:lvl1pPr>
            <a:lvl2pPr marL="914400" marR="0" lvl="1" indent="-342900" algn="l" rtl="0">
              <a:lnSpc>
                <a:spcPct val="100000"/>
              </a:lnSpc>
              <a:spcBef>
                <a:spcPts val="0"/>
              </a:spcBef>
              <a:spcAft>
                <a:spcPts val="0"/>
              </a:spcAft>
              <a:buClr>
                <a:srgbClr val="FFB600"/>
              </a:buClr>
              <a:buSzPts val="1800"/>
              <a:buFont typeface="Raleway Thin"/>
              <a:buChar char="○"/>
              <a:defRPr sz="1800" b="0" i="0" u="none" strike="noStrike" cap="none">
                <a:solidFill>
                  <a:schemeClr val="dk2"/>
                </a:solidFill>
                <a:latin typeface="Raleway Thin"/>
                <a:ea typeface="Raleway Thin"/>
                <a:cs typeface="Raleway Thin"/>
                <a:sym typeface="Raleway Thin"/>
              </a:defRPr>
            </a:lvl2pPr>
            <a:lvl3pPr marL="1371600" marR="0" lvl="2" indent="-342900" algn="l" rtl="0">
              <a:lnSpc>
                <a:spcPct val="100000"/>
              </a:lnSpc>
              <a:spcBef>
                <a:spcPts val="0"/>
              </a:spcBef>
              <a:spcAft>
                <a:spcPts val="0"/>
              </a:spcAft>
              <a:buClr>
                <a:srgbClr val="FFB600"/>
              </a:buClr>
              <a:buSzPts val="1800"/>
              <a:buFont typeface="Raleway Thin"/>
              <a:buChar char="■"/>
              <a:defRPr sz="1800" b="0" i="0" u="none" strike="noStrike" cap="none">
                <a:solidFill>
                  <a:schemeClr val="dk2"/>
                </a:solidFill>
                <a:latin typeface="Raleway Thin"/>
                <a:ea typeface="Raleway Thin"/>
                <a:cs typeface="Raleway Thin"/>
                <a:sym typeface="Raleway Thin"/>
              </a:defRPr>
            </a:lvl3pPr>
            <a:lvl4pPr marL="1828800" marR="0" lvl="3" indent="-342900" algn="l" rtl="0">
              <a:lnSpc>
                <a:spcPct val="100000"/>
              </a:lnSpc>
              <a:spcBef>
                <a:spcPts val="0"/>
              </a:spcBef>
              <a:spcAft>
                <a:spcPts val="0"/>
              </a:spcAft>
              <a:buClr>
                <a:schemeClr val="dk2"/>
              </a:buClr>
              <a:buSzPts val="1800"/>
              <a:buFont typeface="Raleway Thin"/>
              <a:buChar char="●"/>
              <a:defRPr sz="1800" b="0" i="0" u="none" strike="noStrike" cap="none">
                <a:solidFill>
                  <a:schemeClr val="dk2"/>
                </a:solidFill>
                <a:latin typeface="Raleway Thin"/>
                <a:ea typeface="Raleway Thin"/>
                <a:cs typeface="Raleway Thin"/>
                <a:sym typeface="Raleway Thin"/>
              </a:defRPr>
            </a:lvl4pPr>
            <a:lvl5pPr marL="2286000" marR="0" lvl="4" indent="-342900" algn="l" rtl="0">
              <a:lnSpc>
                <a:spcPct val="100000"/>
              </a:lnSpc>
              <a:spcBef>
                <a:spcPts val="0"/>
              </a:spcBef>
              <a:spcAft>
                <a:spcPts val="0"/>
              </a:spcAft>
              <a:buClr>
                <a:schemeClr val="dk2"/>
              </a:buClr>
              <a:buSzPts val="1800"/>
              <a:buFont typeface="Raleway Thin"/>
              <a:buChar char="○"/>
              <a:defRPr sz="1800" b="0" i="0" u="none" strike="noStrike" cap="none">
                <a:solidFill>
                  <a:schemeClr val="dk2"/>
                </a:solidFill>
                <a:latin typeface="Raleway Thin"/>
                <a:ea typeface="Raleway Thin"/>
                <a:cs typeface="Raleway Thin"/>
                <a:sym typeface="Raleway Thin"/>
              </a:defRPr>
            </a:lvl5pPr>
            <a:lvl6pPr marL="2743200" marR="0" lvl="5" indent="-342900" algn="l" rtl="0">
              <a:lnSpc>
                <a:spcPct val="100000"/>
              </a:lnSpc>
              <a:spcBef>
                <a:spcPts val="0"/>
              </a:spcBef>
              <a:spcAft>
                <a:spcPts val="0"/>
              </a:spcAft>
              <a:buClr>
                <a:schemeClr val="dk2"/>
              </a:buClr>
              <a:buSzPts val="1800"/>
              <a:buFont typeface="Raleway Thin"/>
              <a:buChar char="■"/>
              <a:defRPr sz="1800" b="0" i="0" u="none" strike="noStrike" cap="none">
                <a:solidFill>
                  <a:schemeClr val="dk2"/>
                </a:solidFill>
                <a:latin typeface="Raleway Thin"/>
                <a:ea typeface="Raleway Thin"/>
                <a:cs typeface="Raleway Thin"/>
                <a:sym typeface="Raleway Thin"/>
              </a:defRPr>
            </a:lvl6pPr>
            <a:lvl7pPr marL="3200400" marR="0" lvl="6" indent="-342900" algn="l" rtl="0">
              <a:lnSpc>
                <a:spcPct val="100000"/>
              </a:lnSpc>
              <a:spcBef>
                <a:spcPts val="0"/>
              </a:spcBef>
              <a:spcAft>
                <a:spcPts val="0"/>
              </a:spcAft>
              <a:buClr>
                <a:schemeClr val="dk2"/>
              </a:buClr>
              <a:buSzPts val="1800"/>
              <a:buFont typeface="Raleway Thin"/>
              <a:buChar char="●"/>
              <a:defRPr sz="1800" b="0" i="0" u="none" strike="noStrike" cap="none">
                <a:solidFill>
                  <a:schemeClr val="dk2"/>
                </a:solidFill>
                <a:latin typeface="Raleway Thin"/>
                <a:ea typeface="Raleway Thin"/>
                <a:cs typeface="Raleway Thin"/>
                <a:sym typeface="Raleway Thin"/>
              </a:defRPr>
            </a:lvl7pPr>
            <a:lvl8pPr marL="3657600" marR="0" lvl="7" indent="-342900" algn="l" rtl="0">
              <a:lnSpc>
                <a:spcPct val="100000"/>
              </a:lnSpc>
              <a:spcBef>
                <a:spcPts val="0"/>
              </a:spcBef>
              <a:spcAft>
                <a:spcPts val="0"/>
              </a:spcAft>
              <a:buClr>
                <a:schemeClr val="dk2"/>
              </a:buClr>
              <a:buSzPts val="1800"/>
              <a:buFont typeface="Raleway Thin"/>
              <a:buChar char="○"/>
              <a:defRPr sz="1800" b="0" i="0" u="none" strike="noStrike" cap="none">
                <a:solidFill>
                  <a:schemeClr val="dk2"/>
                </a:solidFill>
                <a:latin typeface="Raleway Thin"/>
                <a:ea typeface="Raleway Thin"/>
                <a:cs typeface="Raleway Thin"/>
                <a:sym typeface="Raleway Thin"/>
              </a:defRPr>
            </a:lvl8pPr>
            <a:lvl9pPr marL="4114800" marR="0" lvl="8" indent="-342900" algn="l" rtl="0">
              <a:lnSpc>
                <a:spcPct val="100000"/>
              </a:lnSpc>
              <a:spcBef>
                <a:spcPts val="0"/>
              </a:spcBef>
              <a:spcAft>
                <a:spcPts val="0"/>
              </a:spcAft>
              <a:buClr>
                <a:schemeClr val="dk2"/>
              </a:buClr>
              <a:buSzPts val="1800"/>
              <a:buFont typeface="Raleway Thin"/>
              <a:buChar char="■"/>
              <a:defRPr sz="1800" b="0" i="0" u="none" strike="noStrike" cap="none">
                <a:solidFill>
                  <a:schemeClr val="dk2"/>
                </a:solidFill>
                <a:latin typeface="Raleway Thin"/>
                <a:ea typeface="Raleway Thin"/>
                <a:cs typeface="Raleway Thin"/>
                <a:sym typeface="Raleway Thin"/>
              </a:defRPr>
            </a:lvl9pPr>
          </a:lstStyle>
          <a:p>
            <a:pPr marL="114300" indent="0">
              <a:buNone/>
            </a:pPr>
            <a:r>
              <a:rPr lang="en-US" sz="1400" dirty="0"/>
              <a:t>Average voting score:  </a:t>
            </a:r>
            <a:r>
              <a:rPr lang="en-US" sz="1400" dirty="0">
                <a:solidFill>
                  <a:schemeClr val="accent1"/>
                </a:solidFill>
              </a:rPr>
              <a:t>5.</a:t>
            </a:r>
            <a:r>
              <a:rPr lang="en-US" altLang="zh-CN" sz="1400" dirty="0">
                <a:solidFill>
                  <a:schemeClr val="accent1"/>
                </a:solidFill>
              </a:rPr>
              <a:t>1</a:t>
            </a:r>
            <a:r>
              <a:rPr lang="en-US" sz="1400" dirty="0">
                <a:solidFill>
                  <a:schemeClr val="accent1"/>
                </a:solidFill>
              </a:rPr>
              <a:t>8</a:t>
            </a:r>
          </a:p>
          <a:p>
            <a:endParaRPr lang="en-US" dirty="0"/>
          </a:p>
        </p:txBody>
      </p:sp>
      <p:sp>
        <p:nvSpPr>
          <p:cNvPr id="15" name="Text Placeholder 2">
            <a:extLst>
              <a:ext uri="{FF2B5EF4-FFF2-40B4-BE49-F238E27FC236}">
                <a16:creationId xmlns:a16="http://schemas.microsoft.com/office/drawing/2014/main" id="{CED2998E-33BA-FA42-85FB-0D30486FD226}"/>
              </a:ext>
            </a:extLst>
          </p:cNvPr>
          <p:cNvSpPr txBox="1">
            <a:spLocks/>
          </p:cNvSpPr>
          <p:nvPr/>
        </p:nvSpPr>
        <p:spPr>
          <a:xfrm>
            <a:off x="5314142" y="1243004"/>
            <a:ext cx="3560108" cy="40068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600"/>
              </a:spcBef>
              <a:spcAft>
                <a:spcPts val="0"/>
              </a:spcAft>
              <a:buClr>
                <a:srgbClr val="FFB600"/>
              </a:buClr>
              <a:buSzPts val="1800"/>
              <a:buFont typeface="Raleway Thin"/>
              <a:buChar char="●"/>
              <a:defRPr sz="1800" b="0" i="0" u="none" strike="noStrike" cap="none">
                <a:solidFill>
                  <a:schemeClr val="dk2"/>
                </a:solidFill>
                <a:latin typeface="Raleway Thin"/>
                <a:ea typeface="Raleway Thin"/>
                <a:cs typeface="Raleway Thin"/>
                <a:sym typeface="Raleway Thin"/>
              </a:defRPr>
            </a:lvl1pPr>
            <a:lvl2pPr marL="914400" marR="0" lvl="1" indent="-342900" algn="l" rtl="0">
              <a:lnSpc>
                <a:spcPct val="100000"/>
              </a:lnSpc>
              <a:spcBef>
                <a:spcPts val="0"/>
              </a:spcBef>
              <a:spcAft>
                <a:spcPts val="0"/>
              </a:spcAft>
              <a:buClr>
                <a:srgbClr val="FFB600"/>
              </a:buClr>
              <a:buSzPts val="1800"/>
              <a:buFont typeface="Raleway Thin"/>
              <a:buChar char="○"/>
              <a:defRPr sz="1800" b="0" i="0" u="none" strike="noStrike" cap="none">
                <a:solidFill>
                  <a:schemeClr val="dk2"/>
                </a:solidFill>
                <a:latin typeface="Raleway Thin"/>
                <a:ea typeface="Raleway Thin"/>
                <a:cs typeface="Raleway Thin"/>
                <a:sym typeface="Raleway Thin"/>
              </a:defRPr>
            </a:lvl2pPr>
            <a:lvl3pPr marL="1371600" marR="0" lvl="2" indent="-342900" algn="l" rtl="0">
              <a:lnSpc>
                <a:spcPct val="100000"/>
              </a:lnSpc>
              <a:spcBef>
                <a:spcPts val="0"/>
              </a:spcBef>
              <a:spcAft>
                <a:spcPts val="0"/>
              </a:spcAft>
              <a:buClr>
                <a:srgbClr val="FFB600"/>
              </a:buClr>
              <a:buSzPts val="1800"/>
              <a:buFont typeface="Raleway Thin"/>
              <a:buChar char="■"/>
              <a:defRPr sz="1800" b="0" i="0" u="none" strike="noStrike" cap="none">
                <a:solidFill>
                  <a:schemeClr val="dk2"/>
                </a:solidFill>
                <a:latin typeface="Raleway Thin"/>
                <a:ea typeface="Raleway Thin"/>
                <a:cs typeface="Raleway Thin"/>
                <a:sym typeface="Raleway Thin"/>
              </a:defRPr>
            </a:lvl3pPr>
            <a:lvl4pPr marL="1828800" marR="0" lvl="3" indent="-342900" algn="l" rtl="0">
              <a:lnSpc>
                <a:spcPct val="100000"/>
              </a:lnSpc>
              <a:spcBef>
                <a:spcPts val="0"/>
              </a:spcBef>
              <a:spcAft>
                <a:spcPts val="0"/>
              </a:spcAft>
              <a:buClr>
                <a:schemeClr val="dk2"/>
              </a:buClr>
              <a:buSzPts val="1800"/>
              <a:buFont typeface="Raleway Thin"/>
              <a:buChar char="●"/>
              <a:defRPr sz="1800" b="0" i="0" u="none" strike="noStrike" cap="none">
                <a:solidFill>
                  <a:schemeClr val="dk2"/>
                </a:solidFill>
                <a:latin typeface="Raleway Thin"/>
                <a:ea typeface="Raleway Thin"/>
                <a:cs typeface="Raleway Thin"/>
                <a:sym typeface="Raleway Thin"/>
              </a:defRPr>
            </a:lvl4pPr>
            <a:lvl5pPr marL="2286000" marR="0" lvl="4" indent="-342900" algn="l" rtl="0">
              <a:lnSpc>
                <a:spcPct val="100000"/>
              </a:lnSpc>
              <a:spcBef>
                <a:spcPts val="0"/>
              </a:spcBef>
              <a:spcAft>
                <a:spcPts val="0"/>
              </a:spcAft>
              <a:buClr>
                <a:schemeClr val="dk2"/>
              </a:buClr>
              <a:buSzPts val="1800"/>
              <a:buFont typeface="Raleway Thin"/>
              <a:buChar char="○"/>
              <a:defRPr sz="1800" b="0" i="0" u="none" strike="noStrike" cap="none">
                <a:solidFill>
                  <a:schemeClr val="dk2"/>
                </a:solidFill>
                <a:latin typeface="Raleway Thin"/>
                <a:ea typeface="Raleway Thin"/>
                <a:cs typeface="Raleway Thin"/>
                <a:sym typeface="Raleway Thin"/>
              </a:defRPr>
            </a:lvl5pPr>
            <a:lvl6pPr marL="2743200" marR="0" lvl="5" indent="-342900" algn="l" rtl="0">
              <a:lnSpc>
                <a:spcPct val="100000"/>
              </a:lnSpc>
              <a:spcBef>
                <a:spcPts val="0"/>
              </a:spcBef>
              <a:spcAft>
                <a:spcPts val="0"/>
              </a:spcAft>
              <a:buClr>
                <a:schemeClr val="dk2"/>
              </a:buClr>
              <a:buSzPts val="1800"/>
              <a:buFont typeface="Raleway Thin"/>
              <a:buChar char="■"/>
              <a:defRPr sz="1800" b="0" i="0" u="none" strike="noStrike" cap="none">
                <a:solidFill>
                  <a:schemeClr val="dk2"/>
                </a:solidFill>
                <a:latin typeface="Raleway Thin"/>
                <a:ea typeface="Raleway Thin"/>
                <a:cs typeface="Raleway Thin"/>
                <a:sym typeface="Raleway Thin"/>
              </a:defRPr>
            </a:lvl6pPr>
            <a:lvl7pPr marL="3200400" marR="0" lvl="6" indent="-342900" algn="l" rtl="0">
              <a:lnSpc>
                <a:spcPct val="100000"/>
              </a:lnSpc>
              <a:spcBef>
                <a:spcPts val="0"/>
              </a:spcBef>
              <a:spcAft>
                <a:spcPts val="0"/>
              </a:spcAft>
              <a:buClr>
                <a:schemeClr val="dk2"/>
              </a:buClr>
              <a:buSzPts val="1800"/>
              <a:buFont typeface="Raleway Thin"/>
              <a:buChar char="●"/>
              <a:defRPr sz="1800" b="0" i="0" u="none" strike="noStrike" cap="none">
                <a:solidFill>
                  <a:schemeClr val="dk2"/>
                </a:solidFill>
                <a:latin typeface="Raleway Thin"/>
                <a:ea typeface="Raleway Thin"/>
                <a:cs typeface="Raleway Thin"/>
                <a:sym typeface="Raleway Thin"/>
              </a:defRPr>
            </a:lvl7pPr>
            <a:lvl8pPr marL="3657600" marR="0" lvl="7" indent="-342900" algn="l" rtl="0">
              <a:lnSpc>
                <a:spcPct val="100000"/>
              </a:lnSpc>
              <a:spcBef>
                <a:spcPts val="0"/>
              </a:spcBef>
              <a:spcAft>
                <a:spcPts val="0"/>
              </a:spcAft>
              <a:buClr>
                <a:schemeClr val="dk2"/>
              </a:buClr>
              <a:buSzPts val="1800"/>
              <a:buFont typeface="Raleway Thin"/>
              <a:buChar char="○"/>
              <a:defRPr sz="1800" b="0" i="0" u="none" strike="noStrike" cap="none">
                <a:solidFill>
                  <a:schemeClr val="dk2"/>
                </a:solidFill>
                <a:latin typeface="Raleway Thin"/>
                <a:ea typeface="Raleway Thin"/>
                <a:cs typeface="Raleway Thin"/>
                <a:sym typeface="Raleway Thin"/>
              </a:defRPr>
            </a:lvl8pPr>
            <a:lvl9pPr marL="4114800" marR="0" lvl="8" indent="-342900" algn="l" rtl="0">
              <a:lnSpc>
                <a:spcPct val="100000"/>
              </a:lnSpc>
              <a:spcBef>
                <a:spcPts val="0"/>
              </a:spcBef>
              <a:spcAft>
                <a:spcPts val="0"/>
              </a:spcAft>
              <a:buClr>
                <a:schemeClr val="dk2"/>
              </a:buClr>
              <a:buSzPts val="1800"/>
              <a:buFont typeface="Raleway Thin"/>
              <a:buChar char="■"/>
              <a:defRPr sz="1800" b="0" i="0" u="none" strike="noStrike" cap="none">
                <a:solidFill>
                  <a:schemeClr val="dk2"/>
                </a:solidFill>
                <a:latin typeface="Raleway Thin"/>
                <a:ea typeface="Raleway Thin"/>
                <a:cs typeface="Raleway Thin"/>
                <a:sym typeface="Raleway Thin"/>
              </a:defRPr>
            </a:lvl9pPr>
          </a:lstStyle>
          <a:p>
            <a:pPr marL="114300" indent="0">
              <a:buNone/>
            </a:pPr>
            <a:r>
              <a:rPr lang="en-US" sz="1400" dirty="0"/>
              <a:t>Average voting score:  </a:t>
            </a:r>
            <a:r>
              <a:rPr lang="en-US" altLang="zh-CN" sz="1400" dirty="0">
                <a:solidFill>
                  <a:schemeClr val="accent1"/>
                </a:solidFill>
              </a:rPr>
              <a:t>6.6</a:t>
            </a:r>
            <a:r>
              <a:rPr lang="en-US" sz="1400" dirty="0">
                <a:solidFill>
                  <a:schemeClr val="accent1"/>
                </a:solidFill>
              </a:rPr>
              <a:t>8</a:t>
            </a:r>
          </a:p>
          <a:p>
            <a:endParaRPr lang="en-US" dirty="0"/>
          </a:p>
        </p:txBody>
      </p:sp>
    </p:spTree>
    <p:extLst>
      <p:ext uri="{BB962C8B-B14F-4D97-AF65-F5344CB8AC3E}">
        <p14:creationId xmlns:p14="http://schemas.microsoft.com/office/powerpoint/2010/main" val="34082100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C174212-8984-B043-BD28-32B2162D4B9F}"/>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11</a:t>
            </a:fld>
            <a:endParaRPr lang="en" dirty="0"/>
          </a:p>
        </p:txBody>
      </p:sp>
      <p:grpSp>
        <p:nvGrpSpPr>
          <p:cNvPr id="5" name="Google Shape;157;p21">
            <a:extLst>
              <a:ext uri="{FF2B5EF4-FFF2-40B4-BE49-F238E27FC236}">
                <a16:creationId xmlns:a16="http://schemas.microsoft.com/office/drawing/2014/main" id="{519DB88D-2498-F24A-AC5E-66D665FA2E84}"/>
              </a:ext>
            </a:extLst>
          </p:cNvPr>
          <p:cNvGrpSpPr/>
          <p:nvPr/>
        </p:nvGrpSpPr>
        <p:grpSpPr>
          <a:xfrm>
            <a:off x="8129494" y="455653"/>
            <a:ext cx="729938" cy="641867"/>
            <a:chOff x="1928175" y="312600"/>
            <a:chExt cx="425000" cy="373700"/>
          </a:xfrm>
        </p:grpSpPr>
        <p:sp>
          <p:nvSpPr>
            <p:cNvPr id="6" name="Google Shape;158;p21">
              <a:extLst>
                <a:ext uri="{FF2B5EF4-FFF2-40B4-BE49-F238E27FC236}">
                  <a16:creationId xmlns:a16="http://schemas.microsoft.com/office/drawing/2014/main" id="{1135AA9B-BADF-5C46-9C98-432C1B2B7B24}"/>
                </a:ext>
              </a:extLst>
            </p:cNvPr>
            <p:cNvSpPr/>
            <p:nvPr/>
          </p:nvSpPr>
          <p:spPr>
            <a:xfrm>
              <a:off x="1928175" y="312600"/>
              <a:ext cx="425000" cy="373700"/>
            </a:xfrm>
            <a:custGeom>
              <a:avLst/>
              <a:gdLst/>
              <a:ahLst/>
              <a:cxnLst/>
              <a:rect l="l" t="t" r="r" b="b"/>
              <a:pathLst>
                <a:path w="17000" h="14948" extrusionOk="0">
                  <a:moveTo>
                    <a:pt x="16022" y="978"/>
                  </a:moveTo>
                  <a:lnTo>
                    <a:pt x="16022" y="13971"/>
                  </a:lnTo>
                  <a:lnTo>
                    <a:pt x="978" y="13971"/>
                  </a:lnTo>
                  <a:lnTo>
                    <a:pt x="978" y="978"/>
                  </a:lnTo>
                  <a:close/>
                  <a:moveTo>
                    <a:pt x="782" y="1"/>
                  </a:moveTo>
                  <a:lnTo>
                    <a:pt x="636" y="25"/>
                  </a:lnTo>
                  <a:lnTo>
                    <a:pt x="489" y="74"/>
                  </a:lnTo>
                  <a:lnTo>
                    <a:pt x="343" y="147"/>
                  </a:lnTo>
                  <a:lnTo>
                    <a:pt x="221" y="245"/>
                  </a:lnTo>
                  <a:lnTo>
                    <a:pt x="123" y="343"/>
                  </a:lnTo>
                  <a:lnTo>
                    <a:pt x="74" y="489"/>
                  </a:lnTo>
                  <a:lnTo>
                    <a:pt x="25" y="636"/>
                  </a:lnTo>
                  <a:lnTo>
                    <a:pt x="1" y="782"/>
                  </a:lnTo>
                  <a:lnTo>
                    <a:pt x="1" y="14166"/>
                  </a:lnTo>
                  <a:lnTo>
                    <a:pt x="25" y="14313"/>
                  </a:lnTo>
                  <a:lnTo>
                    <a:pt x="74" y="14459"/>
                  </a:lnTo>
                  <a:lnTo>
                    <a:pt x="123" y="14606"/>
                  </a:lnTo>
                  <a:lnTo>
                    <a:pt x="221" y="14703"/>
                  </a:lnTo>
                  <a:lnTo>
                    <a:pt x="343" y="14801"/>
                  </a:lnTo>
                  <a:lnTo>
                    <a:pt x="489" y="14874"/>
                  </a:lnTo>
                  <a:lnTo>
                    <a:pt x="636" y="14923"/>
                  </a:lnTo>
                  <a:lnTo>
                    <a:pt x="782" y="14948"/>
                  </a:lnTo>
                  <a:lnTo>
                    <a:pt x="16218" y="14948"/>
                  </a:lnTo>
                  <a:lnTo>
                    <a:pt x="16364" y="14923"/>
                  </a:lnTo>
                  <a:lnTo>
                    <a:pt x="16511" y="14874"/>
                  </a:lnTo>
                  <a:lnTo>
                    <a:pt x="16657" y="14801"/>
                  </a:lnTo>
                  <a:lnTo>
                    <a:pt x="16779" y="14703"/>
                  </a:lnTo>
                  <a:lnTo>
                    <a:pt x="16877" y="14606"/>
                  </a:lnTo>
                  <a:lnTo>
                    <a:pt x="16926" y="14459"/>
                  </a:lnTo>
                  <a:lnTo>
                    <a:pt x="16975" y="14313"/>
                  </a:lnTo>
                  <a:lnTo>
                    <a:pt x="16999" y="14166"/>
                  </a:lnTo>
                  <a:lnTo>
                    <a:pt x="16999" y="782"/>
                  </a:lnTo>
                  <a:lnTo>
                    <a:pt x="16975" y="636"/>
                  </a:lnTo>
                  <a:lnTo>
                    <a:pt x="16926" y="489"/>
                  </a:lnTo>
                  <a:lnTo>
                    <a:pt x="16877" y="343"/>
                  </a:lnTo>
                  <a:lnTo>
                    <a:pt x="16779" y="245"/>
                  </a:lnTo>
                  <a:lnTo>
                    <a:pt x="16657" y="147"/>
                  </a:lnTo>
                  <a:lnTo>
                    <a:pt x="16511" y="74"/>
                  </a:lnTo>
                  <a:lnTo>
                    <a:pt x="16364" y="25"/>
                  </a:lnTo>
                  <a:lnTo>
                    <a:pt x="162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59;p21">
              <a:extLst>
                <a:ext uri="{FF2B5EF4-FFF2-40B4-BE49-F238E27FC236}">
                  <a16:creationId xmlns:a16="http://schemas.microsoft.com/office/drawing/2014/main" id="{07CBD38F-2615-5942-89F9-D56B0AEE3009}"/>
                </a:ext>
              </a:extLst>
            </p:cNvPr>
            <p:cNvSpPr/>
            <p:nvPr/>
          </p:nvSpPr>
          <p:spPr>
            <a:xfrm>
              <a:off x="1964825" y="349250"/>
              <a:ext cx="351700" cy="300425"/>
            </a:xfrm>
            <a:custGeom>
              <a:avLst/>
              <a:gdLst/>
              <a:ahLst/>
              <a:cxnLst/>
              <a:rect l="l" t="t" r="r" b="b"/>
              <a:pathLst>
                <a:path w="14068" h="12017" extrusionOk="0">
                  <a:moveTo>
                    <a:pt x="10111" y="1563"/>
                  </a:moveTo>
                  <a:lnTo>
                    <a:pt x="10307" y="1588"/>
                  </a:lnTo>
                  <a:lnTo>
                    <a:pt x="10502" y="1612"/>
                  </a:lnTo>
                  <a:lnTo>
                    <a:pt x="10697" y="1661"/>
                  </a:lnTo>
                  <a:lnTo>
                    <a:pt x="10868" y="1734"/>
                  </a:lnTo>
                  <a:lnTo>
                    <a:pt x="11039" y="1807"/>
                  </a:lnTo>
                  <a:lnTo>
                    <a:pt x="11186" y="1905"/>
                  </a:lnTo>
                  <a:lnTo>
                    <a:pt x="11357" y="2027"/>
                  </a:lnTo>
                  <a:lnTo>
                    <a:pt x="11479" y="2149"/>
                  </a:lnTo>
                  <a:lnTo>
                    <a:pt x="11625" y="2271"/>
                  </a:lnTo>
                  <a:lnTo>
                    <a:pt x="11723" y="2442"/>
                  </a:lnTo>
                  <a:lnTo>
                    <a:pt x="11821" y="2589"/>
                  </a:lnTo>
                  <a:lnTo>
                    <a:pt x="11894" y="2760"/>
                  </a:lnTo>
                  <a:lnTo>
                    <a:pt x="11967" y="2955"/>
                  </a:lnTo>
                  <a:lnTo>
                    <a:pt x="12016" y="3126"/>
                  </a:lnTo>
                  <a:lnTo>
                    <a:pt x="12041" y="3322"/>
                  </a:lnTo>
                  <a:lnTo>
                    <a:pt x="12065" y="3517"/>
                  </a:lnTo>
                  <a:lnTo>
                    <a:pt x="12041" y="3737"/>
                  </a:lnTo>
                  <a:lnTo>
                    <a:pt x="12016" y="3908"/>
                  </a:lnTo>
                  <a:lnTo>
                    <a:pt x="11967" y="4103"/>
                  </a:lnTo>
                  <a:lnTo>
                    <a:pt x="11894" y="4274"/>
                  </a:lnTo>
                  <a:lnTo>
                    <a:pt x="11821" y="4445"/>
                  </a:lnTo>
                  <a:lnTo>
                    <a:pt x="11723" y="4616"/>
                  </a:lnTo>
                  <a:lnTo>
                    <a:pt x="11625" y="4763"/>
                  </a:lnTo>
                  <a:lnTo>
                    <a:pt x="11479" y="4909"/>
                  </a:lnTo>
                  <a:lnTo>
                    <a:pt x="11357" y="5031"/>
                  </a:lnTo>
                  <a:lnTo>
                    <a:pt x="11186" y="5153"/>
                  </a:lnTo>
                  <a:lnTo>
                    <a:pt x="11039" y="5251"/>
                  </a:lnTo>
                  <a:lnTo>
                    <a:pt x="10868" y="5324"/>
                  </a:lnTo>
                  <a:lnTo>
                    <a:pt x="10697" y="5398"/>
                  </a:lnTo>
                  <a:lnTo>
                    <a:pt x="10502" y="5446"/>
                  </a:lnTo>
                  <a:lnTo>
                    <a:pt x="10307" y="5471"/>
                  </a:lnTo>
                  <a:lnTo>
                    <a:pt x="9916" y="5471"/>
                  </a:lnTo>
                  <a:lnTo>
                    <a:pt x="9720" y="5446"/>
                  </a:lnTo>
                  <a:lnTo>
                    <a:pt x="9525" y="5398"/>
                  </a:lnTo>
                  <a:lnTo>
                    <a:pt x="9354" y="5324"/>
                  </a:lnTo>
                  <a:lnTo>
                    <a:pt x="9183" y="5251"/>
                  </a:lnTo>
                  <a:lnTo>
                    <a:pt x="9012" y="5153"/>
                  </a:lnTo>
                  <a:lnTo>
                    <a:pt x="8866" y="5031"/>
                  </a:lnTo>
                  <a:lnTo>
                    <a:pt x="8719" y="4909"/>
                  </a:lnTo>
                  <a:lnTo>
                    <a:pt x="8597" y="4763"/>
                  </a:lnTo>
                  <a:lnTo>
                    <a:pt x="8475" y="4616"/>
                  </a:lnTo>
                  <a:lnTo>
                    <a:pt x="8377" y="4445"/>
                  </a:lnTo>
                  <a:lnTo>
                    <a:pt x="8304" y="4274"/>
                  </a:lnTo>
                  <a:lnTo>
                    <a:pt x="8231" y="4103"/>
                  </a:lnTo>
                  <a:lnTo>
                    <a:pt x="8182" y="3908"/>
                  </a:lnTo>
                  <a:lnTo>
                    <a:pt x="8157" y="3737"/>
                  </a:lnTo>
                  <a:lnTo>
                    <a:pt x="8157" y="3517"/>
                  </a:lnTo>
                  <a:lnTo>
                    <a:pt x="8157" y="3322"/>
                  </a:lnTo>
                  <a:lnTo>
                    <a:pt x="8182" y="3126"/>
                  </a:lnTo>
                  <a:lnTo>
                    <a:pt x="8231" y="2955"/>
                  </a:lnTo>
                  <a:lnTo>
                    <a:pt x="8304" y="2760"/>
                  </a:lnTo>
                  <a:lnTo>
                    <a:pt x="8377" y="2589"/>
                  </a:lnTo>
                  <a:lnTo>
                    <a:pt x="8475" y="2442"/>
                  </a:lnTo>
                  <a:lnTo>
                    <a:pt x="8597" y="2271"/>
                  </a:lnTo>
                  <a:lnTo>
                    <a:pt x="8719" y="2149"/>
                  </a:lnTo>
                  <a:lnTo>
                    <a:pt x="8866" y="2027"/>
                  </a:lnTo>
                  <a:lnTo>
                    <a:pt x="9012" y="1905"/>
                  </a:lnTo>
                  <a:lnTo>
                    <a:pt x="9183" y="1807"/>
                  </a:lnTo>
                  <a:lnTo>
                    <a:pt x="9354" y="1734"/>
                  </a:lnTo>
                  <a:lnTo>
                    <a:pt x="9525" y="1661"/>
                  </a:lnTo>
                  <a:lnTo>
                    <a:pt x="9720" y="1612"/>
                  </a:lnTo>
                  <a:lnTo>
                    <a:pt x="9916" y="1588"/>
                  </a:lnTo>
                  <a:lnTo>
                    <a:pt x="10111" y="1563"/>
                  </a:lnTo>
                  <a:close/>
                  <a:moveTo>
                    <a:pt x="0" y="0"/>
                  </a:moveTo>
                  <a:lnTo>
                    <a:pt x="0" y="9232"/>
                  </a:lnTo>
                  <a:lnTo>
                    <a:pt x="3248" y="5080"/>
                  </a:lnTo>
                  <a:lnTo>
                    <a:pt x="3346" y="4958"/>
                  </a:lnTo>
                  <a:lnTo>
                    <a:pt x="3468" y="4885"/>
                  </a:lnTo>
                  <a:lnTo>
                    <a:pt x="3590" y="4836"/>
                  </a:lnTo>
                  <a:lnTo>
                    <a:pt x="3737" y="4811"/>
                  </a:lnTo>
                  <a:lnTo>
                    <a:pt x="3859" y="4836"/>
                  </a:lnTo>
                  <a:lnTo>
                    <a:pt x="4005" y="4885"/>
                  </a:lnTo>
                  <a:lnTo>
                    <a:pt x="4128" y="4958"/>
                  </a:lnTo>
                  <a:lnTo>
                    <a:pt x="4225" y="5080"/>
                  </a:lnTo>
                  <a:lnTo>
                    <a:pt x="9647" y="12016"/>
                  </a:lnTo>
                  <a:lnTo>
                    <a:pt x="10233" y="12016"/>
                  </a:lnTo>
                  <a:lnTo>
                    <a:pt x="10087" y="11772"/>
                  </a:lnTo>
                  <a:lnTo>
                    <a:pt x="8157" y="9305"/>
                  </a:lnTo>
                  <a:lnTo>
                    <a:pt x="9403" y="7718"/>
                  </a:lnTo>
                  <a:lnTo>
                    <a:pt x="9501" y="7596"/>
                  </a:lnTo>
                  <a:lnTo>
                    <a:pt x="9623" y="7522"/>
                  </a:lnTo>
                  <a:lnTo>
                    <a:pt x="9745" y="7473"/>
                  </a:lnTo>
                  <a:lnTo>
                    <a:pt x="9891" y="7449"/>
                  </a:lnTo>
                  <a:lnTo>
                    <a:pt x="10014" y="7473"/>
                  </a:lnTo>
                  <a:lnTo>
                    <a:pt x="10160" y="7522"/>
                  </a:lnTo>
                  <a:lnTo>
                    <a:pt x="10282" y="7596"/>
                  </a:lnTo>
                  <a:lnTo>
                    <a:pt x="10380" y="7718"/>
                  </a:lnTo>
                  <a:lnTo>
                    <a:pt x="13750" y="12016"/>
                  </a:lnTo>
                  <a:lnTo>
                    <a:pt x="14068" y="12016"/>
                  </a:lnTo>
                  <a:lnTo>
                    <a:pt x="1406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 name="Picture 9">
            <a:extLst>
              <a:ext uri="{FF2B5EF4-FFF2-40B4-BE49-F238E27FC236}">
                <a16:creationId xmlns:a16="http://schemas.microsoft.com/office/drawing/2014/main" id="{B9C68426-4FB7-B14B-9F01-BE14FB0B27F3}"/>
              </a:ext>
            </a:extLst>
          </p:cNvPr>
          <p:cNvPicPr>
            <a:picLocks noChangeAspect="1"/>
          </p:cNvPicPr>
          <p:nvPr/>
        </p:nvPicPr>
        <p:blipFill>
          <a:blip r:embed="rId3"/>
          <a:stretch>
            <a:fillRect/>
          </a:stretch>
        </p:blipFill>
        <p:spPr>
          <a:xfrm>
            <a:off x="410928" y="2366128"/>
            <a:ext cx="1784631" cy="1683980"/>
          </a:xfrm>
          <a:prstGeom prst="rect">
            <a:avLst/>
          </a:prstGeom>
        </p:spPr>
      </p:pic>
      <p:pic>
        <p:nvPicPr>
          <p:cNvPr id="12" name="Picture 11">
            <a:extLst>
              <a:ext uri="{FF2B5EF4-FFF2-40B4-BE49-F238E27FC236}">
                <a16:creationId xmlns:a16="http://schemas.microsoft.com/office/drawing/2014/main" id="{5756BCD6-5340-BC41-A7AA-51D10951BBC1}"/>
              </a:ext>
            </a:extLst>
          </p:cNvPr>
          <p:cNvPicPr>
            <a:picLocks noChangeAspect="1"/>
          </p:cNvPicPr>
          <p:nvPr/>
        </p:nvPicPr>
        <p:blipFill>
          <a:blip r:embed="rId4"/>
          <a:stretch>
            <a:fillRect/>
          </a:stretch>
        </p:blipFill>
        <p:spPr>
          <a:xfrm>
            <a:off x="2195559" y="1958484"/>
            <a:ext cx="4200673" cy="2776410"/>
          </a:xfrm>
          <a:prstGeom prst="rect">
            <a:avLst/>
          </a:prstGeom>
        </p:spPr>
      </p:pic>
      <p:pic>
        <p:nvPicPr>
          <p:cNvPr id="13" name="Picture 12">
            <a:extLst>
              <a:ext uri="{FF2B5EF4-FFF2-40B4-BE49-F238E27FC236}">
                <a16:creationId xmlns:a16="http://schemas.microsoft.com/office/drawing/2014/main" id="{55B369F1-5FE7-F94B-910F-760D972BD8A5}"/>
              </a:ext>
            </a:extLst>
          </p:cNvPr>
          <p:cNvPicPr>
            <a:picLocks noChangeAspect="1"/>
          </p:cNvPicPr>
          <p:nvPr/>
        </p:nvPicPr>
        <p:blipFill>
          <a:blip r:embed="rId5"/>
          <a:stretch>
            <a:fillRect/>
          </a:stretch>
        </p:blipFill>
        <p:spPr>
          <a:xfrm>
            <a:off x="6417265" y="2150523"/>
            <a:ext cx="2379220" cy="2012586"/>
          </a:xfrm>
          <a:prstGeom prst="rect">
            <a:avLst/>
          </a:prstGeom>
        </p:spPr>
      </p:pic>
      <p:sp>
        <p:nvSpPr>
          <p:cNvPr id="14" name="Google Shape;101;p17">
            <a:extLst>
              <a:ext uri="{FF2B5EF4-FFF2-40B4-BE49-F238E27FC236}">
                <a16:creationId xmlns:a16="http://schemas.microsoft.com/office/drawing/2014/main" id="{59D39464-7606-1E4C-ACE5-C954CE1B7007}"/>
              </a:ext>
            </a:extLst>
          </p:cNvPr>
          <p:cNvSpPr txBox="1">
            <a:spLocks noGrp="1"/>
          </p:cNvSpPr>
          <p:nvPr>
            <p:ph type="title"/>
          </p:nvPr>
        </p:nvSpPr>
        <p:spPr>
          <a:xfrm>
            <a:off x="475705" y="353842"/>
            <a:ext cx="7183375" cy="530473"/>
          </a:xfrm>
          <a:prstGeom prst="rect">
            <a:avLst/>
          </a:prstGeom>
        </p:spPr>
        <p:txBody>
          <a:bodyPr spcFirstLastPara="1" wrap="square" lIns="91425" tIns="91425" rIns="91425" bIns="91425" anchor="t" anchorCtr="0">
            <a:noAutofit/>
          </a:bodyPr>
          <a:lstStyle/>
          <a:p>
            <a:r>
              <a:rPr lang="en-US" sz="2800" b="1" dirty="0"/>
              <a:t>Text Analysis: </a:t>
            </a:r>
            <a:r>
              <a:rPr lang="en-US" sz="2800" b="1" dirty="0" err="1"/>
              <a:t>Wordcloud</a:t>
            </a:r>
            <a:endParaRPr sz="2800" i="1" u="sng" dirty="0">
              <a:solidFill>
                <a:schemeClr val="tx1"/>
              </a:solidFill>
              <a:latin typeface="+mj-lt"/>
            </a:endParaRPr>
          </a:p>
        </p:txBody>
      </p:sp>
      <p:sp>
        <p:nvSpPr>
          <p:cNvPr id="15" name="Rectangle 14">
            <a:extLst>
              <a:ext uri="{FF2B5EF4-FFF2-40B4-BE49-F238E27FC236}">
                <a16:creationId xmlns:a16="http://schemas.microsoft.com/office/drawing/2014/main" id="{E98BC854-35C1-3B4A-8611-DB8211DF52C1}"/>
              </a:ext>
            </a:extLst>
          </p:cNvPr>
          <p:cNvSpPr/>
          <p:nvPr/>
        </p:nvSpPr>
        <p:spPr>
          <a:xfrm>
            <a:off x="377620" y="2007348"/>
            <a:ext cx="1851248" cy="246221"/>
          </a:xfrm>
          <a:prstGeom prst="rect">
            <a:avLst/>
          </a:prstGeom>
        </p:spPr>
        <p:txBody>
          <a:bodyPr wrap="square">
            <a:spAutoFit/>
          </a:bodyPr>
          <a:lstStyle/>
          <a:p>
            <a:r>
              <a:rPr lang="en-US" sz="1000" b="1" dirty="0">
                <a:solidFill>
                  <a:schemeClr val="tx1">
                    <a:lumMod val="50000"/>
                  </a:schemeClr>
                </a:solidFill>
              </a:rPr>
              <a:t>100 Most frequent words</a:t>
            </a:r>
          </a:p>
        </p:txBody>
      </p:sp>
      <p:sp>
        <p:nvSpPr>
          <p:cNvPr id="16" name="Rectangle 15">
            <a:extLst>
              <a:ext uri="{FF2B5EF4-FFF2-40B4-BE49-F238E27FC236}">
                <a16:creationId xmlns:a16="http://schemas.microsoft.com/office/drawing/2014/main" id="{32E57808-37B8-EF45-990B-53CD34611376}"/>
              </a:ext>
            </a:extLst>
          </p:cNvPr>
          <p:cNvSpPr/>
          <p:nvPr/>
        </p:nvSpPr>
        <p:spPr>
          <a:xfrm>
            <a:off x="3621716" y="1311506"/>
            <a:ext cx="4358487" cy="523220"/>
          </a:xfrm>
          <a:prstGeom prst="rect">
            <a:avLst/>
          </a:prstGeom>
        </p:spPr>
        <p:txBody>
          <a:bodyPr wrap="square">
            <a:spAutoFit/>
          </a:bodyPr>
          <a:lstStyle/>
          <a:p>
            <a:pPr algn="ctr"/>
            <a:r>
              <a:rPr lang="en-US" b="1" dirty="0"/>
              <a:t>Words that contribute most to positive and negative sentiment in description</a:t>
            </a:r>
          </a:p>
        </p:txBody>
      </p:sp>
      <p:sp>
        <p:nvSpPr>
          <p:cNvPr id="17" name="Rectangle 16">
            <a:extLst>
              <a:ext uri="{FF2B5EF4-FFF2-40B4-BE49-F238E27FC236}">
                <a16:creationId xmlns:a16="http://schemas.microsoft.com/office/drawing/2014/main" id="{B447A4F5-28A6-4B4C-9DE4-653B9218D254}"/>
              </a:ext>
            </a:extLst>
          </p:cNvPr>
          <p:cNvSpPr/>
          <p:nvPr/>
        </p:nvSpPr>
        <p:spPr>
          <a:xfrm>
            <a:off x="7322289" y="4183174"/>
            <a:ext cx="673582" cy="246221"/>
          </a:xfrm>
          <a:prstGeom prst="rect">
            <a:avLst/>
          </a:prstGeom>
        </p:spPr>
        <p:txBody>
          <a:bodyPr wrap="none">
            <a:spAutoFit/>
          </a:bodyPr>
          <a:lstStyle/>
          <a:p>
            <a:r>
              <a:rPr lang="en-US" sz="1000" b="1" dirty="0">
                <a:solidFill>
                  <a:schemeClr val="accent1"/>
                </a:solidFill>
              </a:rPr>
              <a:t>Positive</a:t>
            </a:r>
          </a:p>
        </p:txBody>
      </p:sp>
      <p:sp>
        <p:nvSpPr>
          <p:cNvPr id="18" name="Rectangle 17">
            <a:extLst>
              <a:ext uri="{FF2B5EF4-FFF2-40B4-BE49-F238E27FC236}">
                <a16:creationId xmlns:a16="http://schemas.microsoft.com/office/drawing/2014/main" id="{C01E86C2-FD07-5146-86BA-57C153179292}"/>
              </a:ext>
            </a:extLst>
          </p:cNvPr>
          <p:cNvSpPr/>
          <p:nvPr/>
        </p:nvSpPr>
        <p:spPr>
          <a:xfrm>
            <a:off x="7322289" y="1884237"/>
            <a:ext cx="716863" cy="246221"/>
          </a:xfrm>
          <a:prstGeom prst="rect">
            <a:avLst/>
          </a:prstGeom>
        </p:spPr>
        <p:txBody>
          <a:bodyPr wrap="none">
            <a:spAutoFit/>
          </a:bodyPr>
          <a:lstStyle/>
          <a:p>
            <a:r>
              <a:rPr lang="en-US" sz="1000" b="1" dirty="0">
                <a:solidFill>
                  <a:schemeClr val="accent1"/>
                </a:solidFill>
              </a:rPr>
              <a:t>Negative</a:t>
            </a:r>
          </a:p>
        </p:txBody>
      </p:sp>
    </p:spTree>
    <p:extLst>
      <p:ext uri="{BB962C8B-B14F-4D97-AF65-F5344CB8AC3E}">
        <p14:creationId xmlns:p14="http://schemas.microsoft.com/office/powerpoint/2010/main" val="5334994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D1FF501-9DEF-0B47-9718-EB741F24EBC5}"/>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12</a:t>
            </a:fld>
            <a:endParaRPr lang="en" dirty="0"/>
          </a:p>
        </p:txBody>
      </p:sp>
      <p:sp>
        <p:nvSpPr>
          <p:cNvPr id="7" name="Google Shape;101;p17">
            <a:extLst>
              <a:ext uri="{FF2B5EF4-FFF2-40B4-BE49-F238E27FC236}">
                <a16:creationId xmlns:a16="http://schemas.microsoft.com/office/drawing/2014/main" id="{EFBA7ADB-A1C7-CF4B-9DC3-ED68D2C093A3}"/>
              </a:ext>
            </a:extLst>
          </p:cNvPr>
          <p:cNvSpPr txBox="1">
            <a:spLocks/>
          </p:cNvSpPr>
          <p:nvPr/>
        </p:nvSpPr>
        <p:spPr>
          <a:xfrm>
            <a:off x="393781" y="387301"/>
            <a:ext cx="7452143" cy="64186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800"/>
              <a:buFont typeface="Raleway Thin"/>
              <a:buNone/>
              <a:defRPr sz="5800" b="0" i="0" u="none" strike="noStrike" cap="none">
                <a:solidFill>
                  <a:schemeClr val="dk1"/>
                </a:solidFill>
                <a:latin typeface="Raleway Thin"/>
                <a:ea typeface="Raleway Thin"/>
                <a:cs typeface="Raleway Thin"/>
                <a:sym typeface="Raleway Thin"/>
              </a:defRPr>
            </a:lvl1pPr>
            <a:lvl2pPr marR="0" lvl="1" algn="l" rtl="0">
              <a:lnSpc>
                <a:spcPct val="100000"/>
              </a:lnSpc>
              <a:spcBef>
                <a:spcPts val="0"/>
              </a:spcBef>
              <a:spcAft>
                <a:spcPts val="0"/>
              </a:spcAft>
              <a:buClr>
                <a:schemeClr val="dk1"/>
              </a:buClr>
              <a:buSzPts val="5800"/>
              <a:buFont typeface="Raleway Thin"/>
              <a:buNone/>
              <a:defRPr sz="5800" b="0" i="0" u="none" strike="noStrike" cap="none">
                <a:solidFill>
                  <a:schemeClr val="dk1"/>
                </a:solidFill>
                <a:latin typeface="Raleway Thin"/>
                <a:ea typeface="Raleway Thin"/>
                <a:cs typeface="Raleway Thin"/>
                <a:sym typeface="Raleway Thin"/>
              </a:defRPr>
            </a:lvl2pPr>
            <a:lvl3pPr marR="0" lvl="2" algn="l" rtl="0">
              <a:lnSpc>
                <a:spcPct val="100000"/>
              </a:lnSpc>
              <a:spcBef>
                <a:spcPts val="0"/>
              </a:spcBef>
              <a:spcAft>
                <a:spcPts val="0"/>
              </a:spcAft>
              <a:buClr>
                <a:schemeClr val="dk1"/>
              </a:buClr>
              <a:buSzPts val="5800"/>
              <a:buFont typeface="Raleway Thin"/>
              <a:buNone/>
              <a:defRPr sz="5800" b="0" i="0" u="none" strike="noStrike" cap="none">
                <a:solidFill>
                  <a:schemeClr val="dk1"/>
                </a:solidFill>
                <a:latin typeface="Raleway Thin"/>
                <a:ea typeface="Raleway Thin"/>
                <a:cs typeface="Raleway Thin"/>
                <a:sym typeface="Raleway Thin"/>
              </a:defRPr>
            </a:lvl3pPr>
            <a:lvl4pPr marR="0" lvl="3" algn="l" rtl="0">
              <a:lnSpc>
                <a:spcPct val="100000"/>
              </a:lnSpc>
              <a:spcBef>
                <a:spcPts val="0"/>
              </a:spcBef>
              <a:spcAft>
                <a:spcPts val="0"/>
              </a:spcAft>
              <a:buClr>
                <a:schemeClr val="dk1"/>
              </a:buClr>
              <a:buSzPts val="5800"/>
              <a:buFont typeface="Raleway Thin"/>
              <a:buNone/>
              <a:defRPr sz="5800" b="0" i="0" u="none" strike="noStrike" cap="none">
                <a:solidFill>
                  <a:schemeClr val="dk1"/>
                </a:solidFill>
                <a:latin typeface="Raleway Thin"/>
                <a:ea typeface="Raleway Thin"/>
                <a:cs typeface="Raleway Thin"/>
                <a:sym typeface="Raleway Thin"/>
              </a:defRPr>
            </a:lvl4pPr>
            <a:lvl5pPr marR="0" lvl="4" algn="l" rtl="0">
              <a:lnSpc>
                <a:spcPct val="100000"/>
              </a:lnSpc>
              <a:spcBef>
                <a:spcPts val="0"/>
              </a:spcBef>
              <a:spcAft>
                <a:spcPts val="0"/>
              </a:spcAft>
              <a:buClr>
                <a:schemeClr val="dk1"/>
              </a:buClr>
              <a:buSzPts val="5800"/>
              <a:buFont typeface="Raleway Thin"/>
              <a:buNone/>
              <a:defRPr sz="5800" b="0" i="0" u="none" strike="noStrike" cap="none">
                <a:solidFill>
                  <a:schemeClr val="dk1"/>
                </a:solidFill>
                <a:latin typeface="Raleway Thin"/>
                <a:ea typeface="Raleway Thin"/>
                <a:cs typeface="Raleway Thin"/>
                <a:sym typeface="Raleway Thin"/>
              </a:defRPr>
            </a:lvl5pPr>
            <a:lvl6pPr marR="0" lvl="5" algn="l" rtl="0">
              <a:lnSpc>
                <a:spcPct val="100000"/>
              </a:lnSpc>
              <a:spcBef>
                <a:spcPts val="0"/>
              </a:spcBef>
              <a:spcAft>
                <a:spcPts val="0"/>
              </a:spcAft>
              <a:buClr>
                <a:schemeClr val="dk1"/>
              </a:buClr>
              <a:buSzPts val="5800"/>
              <a:buFont typeface="Raleway Thin"/>
              <a:buNone/>
              <a:defRPr sz="5800" b="0" i="0" u="none" strike="noStrike" cap="none">
                <a:solidFill>
                  <a:schemeClr val="dk1"/>
                </a:solidFill>
                <a:latin typeface="Raleway Thin"/>
                <a:ea typeface="Raleway Thin"/>
                <a:cs typeface="Raleway Thin"/>
                <a:sym typeface="Raleway Thin"/>
              </a:defRPr>
            </a:lvl6pPr>
            <a:lvl7pPr marR="0" lvl="6" algn="l" rtl="0">
              <a:lnSpc>
                <a:spcPct val="100000"/>
              </a:lnSpc>
              <a:spcBef>
                <a:spcPts val="0"/>
              </a:spcBef>
              <a:spcAft>
                <a:spcPts val="0"/>
              </a:spcAft>
              <a:buClr>
                <a:schemeClr val="dk1"/>
              </a:buClr>
              <a:buSzPts val="5800"/>
              <a:buFont typeface="Raleway Thin"/>
              <a:buNone/>
              <a:defRPr sz="5800" b="0" i="0" u="none" strike="noStrike" cap="none">
                <a:solidFill>
                  <a:schemeClr val="dk1"/>
                </a:solidFill>
                <a:latin typeface="Raleway Thin"/>
                <a:ea typeface="Raleway Thin"/>
                <a:cs typeface="Raleway Thin"/>
                <a:sym typeface="Raleway Thin"/>
              </a:defRPr>
            </a:lvl7pPr>
            <a:lvl8pPr marR="0" lvl="7" algn="l" rtl="0">
              <a:lnSpc>
                <a:spcPct val="100000"/>
              </a:lnSpc>
              <a:spcBef>
                <a:spcPts val="0"/>
              </a:spcBef>
              <a:spcAft>
                <a:spcPts val="0"/>
              </a:spcAft>
              <a:buClr>
                <a:schemeClr val="dk1"/>
              </a:buClr>
              <a:buSzPts val="5800"/>
              <a:buFont typeface="Raleway Thin"/>
              <a:buNone/>
              <a:defRPr sz="5800" b="0" i="0" u="none" strike="noStrike" cap="none">
                <a:solidFill>
                  <a:schemeClr val="dk1"/>
                </a:solidFill>
                <a:latin typeface="Raleway Thin"/>
                <a:ea typeface="Raleway Thin"/>
                <a:cs typeface="Raleway Thin"/>
                <a:sym typeface="Raleway Thin"/>
              </a:defRPr>
            </a:lvl8pPr>
            <a:lvl9pPr marR="0" lvl="8" algn="l" rtl="0">
              <a:lnSpc>
                <a:spcPct val="100000"/>
              </a:lnSpc>
              <a:spcBef>
                <a:spcPts val="0"/>
              </a:spcBef>
              <a:spcAft>
                <a:spcPts val="0"/>
              </a:spcAft>
              <a:buClr>
                <a:schemeClr val="dk1"/>
              </a:buClr>
              <a:buSzPts val="5800"/>
              <a:buFont typeface="Raleway Thin"/>
              <a:buNone/>
              <a:defRPr sz="5800" b="0" i="0" u="none" strike="noStrike" cap="none">
                <a:solidFill>
                  <a:schemeClr val="dk1"/>
                </a:solidFill>
                <a:latin typeface="Raleway Thin"/>
                <a:ea typeface="Raleway Thin"/>
                <a:cs typeface="Raleway Thin"/>
                <a:sym typeface="Raleway Thin"/>
              </a:defRPr>
            </a:lvl9pPr>
          </a:lstStyle>
          <a:p>
            <a:r>
              <a:rPr lang="en-US" sz="2800" b="1" dirty="0"/>
              <a:t>Simple Correlation Plot </a:t>
            </a:r>
          </a:p>
        </p:txBody>
      </p:sp>
      <p:grpSp>
        <p:nvGrpSpPr>
          <p:cNvPr id="10" name="Google Shape;157;p21">
            <a:extLst>
              <a:ext uri="{FF2B5EF4-FFF2-40B4-BE49-F238E27FC236}">
                <a16:creationId xmlns:a16="http://schemas.microsoft.com/office/drawing/2014/main" id="{9F02A403-8FC4-5247-9F92-71E2248668B1}"/>
              </a:ext>
            </a:extLst>
          </p:cNvPr>
          <p:cNvGrpSpPr/>
          <p:nvPr/>
        </p:nvGrpSpPr>
        <p:grpSpPr>
          <a:xfrm>
            <a:off x="8129494" y="455653"/>
            <a:ext cx="729938" cy="641867"/>
            <a:chOff x="1928175" y="312600"/>
            <a:chExt cx="425000" cy="373700"/>
          </a:xfrm>
        </p:grpSpPr>
        <p:sp>
          <p:nvSpPr>
            <p:cNvPr id="11" name="Google Shape;158;p21">
              <a:extLst>
                <a:ext uri="{FF2B5EF4-FFF2-40B4-BE49-F238E27FC236}">
                  <a16:creationId xmlns:a16="http://schemas.microsoft.com/office/drawing/2014/main" id="{5570BE8A-9BC2-D048-A6A7-3AA60EDEB065}"/>
                </a:ext>
              </a:extLst>
            </p:cNvPr>
            <p:cNvSpPr/>
            <p:nvPr/>
          </p:nvSpPr>
          <p:spPr>
            <a:xfrm>
              <a:off x="1928175" y="312600"/>
              <a:ext cx="425000" cy="373700"/>
            </a:xfrm>
            <a:custGeom>
              <a:avLst/>
              <a:gdLst/>
              <a:ahLst/>
              <a:cxnLst/>
              <a:rect l="l" t="t" r="r" b="b"/>
              <a:pathLst>
                <a:path w="17000" h="14948" extrusionOk="0">
                  <a:moveTo>
                    <a:pt x="16022" y="978"/>
                  </a:moveTo>
                  <a:lnTo>
                    <a:pt x="16022" y="13971"/>
                  </a:lnTo>
                  <a:lnTo>
                    <a:pt x="978" y="13971"/>
                  </a:lnTo>
                  <a:lnTo>
                    <a:pt x="978" y="978"/>
                  </a:lnTo>
                  <a:close/>
                  <a:moveTo>
                    <a:pt x="782" y="1"/>
                  </a:moveTo>
                  <a:lnTo>
                    <a:pt x="636" y="25"/>
                  </a:lnTo>
                  <a:lnTo>
                    <a:pt x="489" y="74"/>
                  </a:lnTo>
                  <a:lnTo>
                    <a:pt x="343" y="147"/>
                  </a:lnTo>
                  <a:lnTo>
                    <a:pt x="221" y="245"/>
                  </a:lnTo>
                  <a:lnTo>
                    <a:pt x="123" y="343"/>
                  </a:lnTo>
                  <a:lnTo>
                    <a:pt x="74" y="489"/>
                  </a:lnTo>
                  <a:lnTo>
                    <a:pt x="25" y="636"/>
                  </a:lnTo>
                  <a:lnTo>
                    <a:pt x="1" y="782"/>
                  </a:lnTo>
                  <a:lnTo>
                    <a:pt x="1" y="14166"/>
                  </a:lnTo>
                  <a:lnTo>
                    <a:pt x="25" y="14313"/>
                  </a:lnTo>
                  <a:lnTo>
                    <a:pt x="74" y="14459"/>
                  </a:lnTo>
                  <a:lnTo>
                    <a:pt x="123" y="14606"/>
                  </a:lnTo>
                  <a:lnTo>
                    <a:pt x="221" y="14703"/>
                  </a:lnTo>
                  <a:lnTo>
                    <a:pt x="343" y="14801"/>
                  </a:lnTo>
                  <a:lnTo>
                    <a:pt x="489" y="14874"/>
                  </a:lnTo>
                  <a:lnTo>
                    <a:pt x="636" y="14923"/>
                  </a:lnTo>
                  <a:lnTo>
                    <a:pt x="782" y="14948"/>
                  </a:lnTo>
                  <a:lnTo>
                    <a:pt x="16218" y="14948"/>
                  </a:lnTo>
                  <a:lnTo>
                    <a:pt x="16364" y="14923"/>
                  </a:lnTo>
                  <a:lnTo>
                    <a:pt x="16511" y="14874"/>
                  </a:lnTo>
                  <a:lnTo>
                    <a:pt x="16657" y="14801"/>
                  </a:lnTo>
                  <a:lnTo>
                    <a:pt x="16779" y="14703"/>
                  </a:lnTo>
                  <a:lnTo>
                    <a:pt x="16877" y="14606"/>
                  </a:lnTo>
                  <a:lnTo>
                    <a:pt x="16926" y="14459"/>
                  </a:lnTo>
                  <a:lnTo>
                    <a:pt x="16975" y="14313"/>
                  </a:lnTo>
                  <a:lnTo>
                    <a:pt x="16999" y="14166"/>
                  </a:lnTo>
                  <a:lnTo>
                    <a:pt x="16999" y="782"/>
                  </a:lnTo>
                  <a:lnTo>
                    <a:pt x="16975" y="636"/>
                  </a:lnTo>
                  <a:lnTo>
                    <a:pt x="16926" y="489"/>
                  </a:lnTo>
                  <a:lnTo>
                    <a:pt x="16877" y="343"/>
                  </a:lnTo>
                  <a:lnTo>
                    <a:pt x="16779" y="245"/>
                  </a:lnTo>
                  <a:lnTo>
                    <a:pt x="16657" y="147"/>
                  </a:lnTo>
                  <a:lnTo>
                    <a:pt x="16511" y="74"/>
                  </a:lnTo>
                  <a:lnTo>
                    <a:pt x="16364" y="25"/>
                  </a:lnTo>
                  <a:lnTo>
                    <a:pt x="162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59;p21">
              <a:extLst>
                <a:ext uri="{FF2B5EF4-FFF2-40B4-BE49-F238E27FC236}">
                  <a16:creationId xmlns:a16="http://schemas.microsoft.com/office/drawing/2014/main" id="{4AC3EAAE-1C6A-F54C-86F5-60F3AD026872}"/>
                </a:ext>
              </a:extLst>
            </p:cNvPr>
            <p:cNvSpPr/>
            <p:nvPr/>
          </p:nvSpPr>
          <p:spPr>
            <a:xfrm>
              <a:off x="1964825" y="349250"/>
              <a:ext cx="351700" cy="300425"/>
            </a:xfrm>
            <a:custGeom>
              <a:avLst/>
              <a:gdLst/>
              <a:ahLst/>
              <a:cxnLst/>
              <a:rect l="l" t="t" r="r" b="b"/>
              <a:pathLst>
                <a:path w="14068" h="12017" extrusionOk="0">
                  <a:moveTo>
                    <a:pt x="10111" y="1563"/>
                  </a:moveTo>
                  <a:lnTo>
                    <a:pt x="10307" y="1588"/>
                  </a:lnTo>
                  <a:lnTo>
                    <a:pt x="10502" y="1612"/>
                  </a:lnTo>
                  <a:lnTo>
                    <a:pt x="10697" y="1661"/>
                  </a:lnTo>
                  <a:lnTo>
                    <a:pt x="10868" y="1734"/>
                  </a:lnTo>
                  <a:lnTo>
                    <a:pt x="11039" y="1807"/>
                  </a:lnTo>
                  <a:lnTo>
                    <a:pt x="11186" y="1905"/>
                  </a:lnTo>
                  <a:lnTo>
                    <a:pt x="11357" y="2027"/>
                  </a:lnTo>
                  <a:lnTo>
                    <a:pt x="11479" y="2149"/>
                  </a:lnTo>
                  <a:lnTo>
                    <a:pt x="11625" y="2271"/>
                  </a:lnTo>
                  <a:lnTo>
                    <a:pt x="11723" y="2442"/>
                  </a:lnTo>
                  <a:lnTo>
                    <a:pt x="11821" y="2589"/>
                  </a:lnTo>
                  <a:lnTo>
                    <a:pt x="11894" y="2760"/>
                  </a:lnTo>
                  <a:lnTo>
                    <a:pt x="11967" y="2955"/>
                  </a:lnTo>
                  <a:lnTo>
                    <a:pt x="12016" y="3126"/>
                  </a:lnTo>
                  <a:lnTo>
                    <a:pt x="12041" y="3322"/>
                  </a:lnTo>
                  <a:lnTo>
                    <a:pt x="12065" y="3517"/>
                  </a:lnTo>
                  <a:lnTo>
                    <a:pt x="12041" y="3737"/>
                  </a:lnTo>
                  <a:lnTo>
                    <a:pt x="12016" y="3908"/>
                  </a:lnTo>
                  <a:lnTo>
                    <a:pt x="11967" y="4103"/>
                  </a:lnTo>
                  <a:lnTo>
                    <a:pt x="11894" y="4274"/>
                  </a:lnTo>
                  <a:lnTo>
                    <a:pt x="11821" y="4445"/>
                  </a:lnTo>
                  <a:lnTo>
                    <a:pt x="11723" y="4616"/>
                  </a:lnTo>
                  <a:lnTo>
                    <a:pt x="11625" y="4763"/>
                  </a:lnTo>
                  <a:lnTo>
                    <a:pt x="11479" y="4909"/>
                  </a:lnTo>
                  <a:lnTo>
                    <a:pt x="11357" y="5031"/>
                  </a:lnTo>
                  <a:lnTo>
                    <a:pt x="11186" y="5153"/>
                  </a:lnTo>
                  <a:lnTo>
                    <a:pt x="11039" y="5251"/>
                  </a:lnTo>
                  <a:lnTo>
                    <a:pt x="10868" y="5324"/>
                  </a:lnTo>
                  <a:lnTo>
                    <a:pt x="10697" y="5398"/>
                  </a:lnTo>
                  <a:lnTo>
                    <a:pt x="10502" y="5446"/>
                  </a:lnTo>
                  <a:lnTo>
                    <a:pt x="10307" y="5471"/>
                  </a:lnTo>
                  <a:lnTo>
                    <a:pt x="9916" y="5471"/>
                  </a:lnTo>
                  <a:lnTo>
                    <a:pt x="9720" y="5446"/>
                  </a:lnTo>
                  <a:lnTo>
                    <a:pt x="9525" y="5398"/>
                  </a:lnTo>
                  <a:lnTo>
                    <a:pt x="9354" y="5324"/>
                  </a:lnTo>
                  <a:lnTo>
                    <a:pt x="9183" y="5251"/>
                  </a:lnTo>
                  <a:lnTo>
                    <a:pt x="9012" y="5153"/>
                  </a:lnTo>
                  <a:lnTo>
                    <a:pt x="8866" y="5031"/>
                  </a:lnTo>
                  <a:lnTo>
                    <a:pt x="8719" y="4909"/>
                  </a:lnTo>
                  <a:lnTo>
                    <a:pt x="8597" y="4763"/>
                  </a:lnTo>
                  <a:lnTo>
                    <a:pt x="8475" y="4616"/>
                  </a:lnTo>
                  <a:lnTo>
                    <a:pt x="8377" y="4445"/>
                  </a:lnTo>
                  <a:lnTo>
                    <a:pt x="8304" y="4274"/>
                  </a:lnTo>
                  <a:lnTo>
                    <a:pt x="8231" y="4103"/>
                  </a:lnTo>
                  <a:lnTo>
                    <a:pt x="8182" y="3908"/>
                  </a:lnTo>
                  <a:lnTo>
                    <a:pt x="8157" y="3737"/>
                  </a:lnTo>
                  <a:lnTo>
                    <a:pt x="8157" y="3517"/>
                  </a:lnTo>
                  <a:lnTo>
                    <a:pt x="8157" y="3322"/>
                  </a:lnTo>
                  <a:lnTo>
                    <a:pt x="8182" y="3126"/>
                  </a:lnTo>
                  <a:lnTo>
                    <a:pt x="8231" y="2955"/>
                  </a:lnTo>
                  <a:lnTo>
                    <a:pt x="8304" y="2760"/>
                  </a:lnTo>
                  <a:lnTo>
                    <a:pt x="8377" y="2589"/>
                  </a:lnTo>
                  <a:lnTo>
                    <a:pt x="8475" y="2442"/>
                  </a:lnTo>
                  <a:lnTo>
                    <a:pt x="8597" y="2271"/>
                  </a:lnTo>
                  <a:lnTo>
                    <a:pt x="8719" y="2149"/>
                  </a:lnTo>
                  <a:lnTo>
                    <a:pt x="8866" y="2027"/>
                  </a:lnTo>
                  <a:lnTo>
                    <a:pt x="9012" y="1905"/>
                  </a:lnTo>
                  <a:lnTo>
                    <a:pt x="9183" y="1807"/>
                  </a:lnTo>
                  <a:lnTo>
                    <a:pt x="9354" y="1734"/>
                  </a:lnTo>
                  <a:lnTo>
                    <a:pt x="9525" y="1661"/>
                  </a:lnTo>
                  <a:lnTo>
                    <a:pt x="9720" y="1612"/>
                  </a:lnTo>
                  <a:lnTo>
                    <a:pt x="9916" y="1588"/>
                  </a:lnTo>
                  <a:lnTo>
                    <a:pt x="10111" y="1563"/>
                  </a:lnTo>
                  <a:close/>
                  <a:moveTo>
                    <a:pt x="0" y="0"/>
                  </a:moveTo>
                  <a:lnTo>
                    <a:pt x="0" y="9232"/>
                  </a:lnTo>
                  <a:lnTo>
                    <a:pt x="3248" y="5080"/>
                  </a:lnTo>
                  <a:lnTo>
                    <a:pt x="3346" y="4958"/>
                  </a:lnTo>
                  <a:lnTo>
                    <a:pt x="3468" y="4885"/>
                  </a:lnTo>
                  <a:lnTo>
                    <a:pt x="3590" y="4836"/>
                  </a:lnTo>
                  <a:lnTo>
                    <a:pt x="3737" y="4811"/>
                  </a:lnTo>
                  <a:lnTo>
                    <a:pt x="3859" y="4836"/>
                  </a:lnTo>
                  <a:lnTo>
                    <a:pt x="4005" y="4885"/>
                  </a:lnTo>
                  <a:lnTo>
                    <a:pt x="4128" y="4958"/>
                  </a:lnTo>
                  <a:lnTo>
                    <a:pt x="4225" y="5080"/>
                  </a:lnTo>
                  <a:lnTo>
                    <a:pt x="9647" y="12016"/>
                  </a:lnTo>
                  <a:lnTo>
                    <a:pt x="10233" y="12016"/>
                  </a:lnTo>
                  <a:lnTo>
                    <a:pt x="10087" y="11772"/>
                  </a:lnTo>
                  <a:lnTo>
                    <a:pt x="8157" y="9305"/>
                  </a:lnTo>
                  <a:lnTo>
                    <a:pt x="9403" y="7718"/>
                  </a:lnTo>
                  <a:lnTo>
                    <a:pt x="9501" y="7596"/>
                  </a:lnTo>
                  <a:lnTo>
                    <a:pt x="9623" y="7522"/>
                  </a:lnTo>
                  <a:lnTo>
                    <a:pt x="9745" y="7473"/>
                  </a:lnTo>
                  <a:lnTo>
                    <a:pt x="9891" y="7449"/>
                  </a:lnTo>
                  <a:lnTo>
                    <a:pt x="10014" y="7473"/>
                  </a:lnTo>
                  <a:lnTo>
                    <a:pt x="10160" y="7522"/>
                  </a:lnTo>
                  <a:lnTo>
                    <a:pt x="10282" y="7596"/>
                  </a:lnTo>
                  <a:lnTo>
                    <a:pt x="10380" y="7718"/>
                  </a:lnTo>
                  <a:lnTo>
                    <a:pt x="13750" y="12016"/>
                  </a:lnTo>
                  <a:lnTo>
                    <a:pt x="14068" y="12016"/>
                  </a:lnTo>
                  <a:lnTo>
                    <a:pt x="1406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 name="Text Placeholder 2">
            <a:extLst>
              <a:ext uri="{FF2B5EF4-FFF2-40B4-BE49-F238E27FC236}">
                <a16:creationId xmlns:a16="http://schemas.microsoft.com/office/drawing/2014/main" id="{82979957-45D6-F743-BDB2-3494C0EB1561}"/>
              </a:ext>
            </a:extLst>
          </p:cNvPr>
          <p:cNvSpPr>
            <a:spLocks noGrp="1"/>
          </p:cNvSpPr>
          <p:nvPr>
            <p:ph type="body" idx="1"/>
          </p:nvPr>
        </p:nvSpPr>
        <p:spPr>
          <a:xfrm>
            <a:off x="393781" y="934602"/>
            <a:ext cx="7682400" cy="1076206"/>
          </a:xfrm>
        </p:spPr>
        <p:txBody>
          <a:bodyPr/>
          <a:lstStyle/>
          <a:p>
            <a:r>
              <a:rPr lang="en-US" sz="1600" dirty="0"/>
              <a:t>Remove NAs in </a:t>
            </a:r>
            <a:r>
              <a:rPr lang="en-US" sz="1600" dirty="0">
                <a:solidFill>
                  <a:schemeClr val="accent1"/>
                </a:solidFill>
              </a:rPr>
              <a:t>budget/gross income</a:t>
            </a:r>
            <a:r>
              <a:rPr lang="en-US" sz="1600" dirty="0"/>
              <a:t>: 6530 observations;</a:t>
            </a:r>
          </a:p>
          <a:p>
            <a:r>
              <a:rPr lang="en-US" sz="1600" dirty="0"/>
              <a:t>Add </a:t>
            </a:r>
            <a:r>
              <a:rPr lang="en-US" sz="1600" dirty="0">
                <a:solidFill>
                  <a:schemeClr val="accent1"/>
                </a:solidFill>
              </a:rPr>
              <a:t>number of types of genre/revenue/return on investment percentage</a:t>
            </a:r>
            <a:r>
              <a:rPr lang="en-US" sz="1600" dirty="0"/>
              <a:t> as new numeric variables</a:t>
            </a:r>
          </a:p>
          <a:p>
            <a:endParaRPr lang="en-US" dirty="0"/>
          </a:p>
        </p:txBody>
      </p:sp>
      <p:pic>
        <p:nvPicPr>
          <p:cNvPr id="6" name="Picture 5">
            <a:extLst>
              <a:ext uri="{FF2B5EF4-FFF2-40B4-BE49-F238E27FC236}">
                <a16:creationId xmlns:a16="http://schemas.microsoft.com/office/drawing/2014/main" id="{348F8F8B-A379-6A4D-BDB8-510F465E90BE}"/>
              </a:ext>
            </a:extLst>
          </p:cNvPr>
          <p:cNvPicPr>
            <a:picLocks noChangeAspect="1"/>
          </p:cNvPicPr>
          <p:nvPr/>
        </p:nvPicPr>
        <p:blipFill>
          <a:blip r:embed="rId3"/>
          <a:stretch>
            <a:fillRect/>
          </a:stretch>
        </p:blipFill>
        <p:spPr>
          <a:xfrm>
            <a:off x="494710" y="2295983"/>
            <a:ext cx="3999399" cy="2344686"/>
          </a:xfrm>
          <a:prstGeom prst="rect">
            <a:avLst/>
          </a:prstGeom>
        </p:spPr>
      </p:pic>
      <p:pic>
        <p:nvPicPr>
          <p:cNvPr id="9" name="Picture 8">
            <a:extLst>
              <a:ext uri="{FF2B5EF4-FFF2-40B4-BE49-F238E27FC236}">
                <a16:creationId xmlns:a16="http://schemas.microsoft.com/office/drawing/2014/main" id="{F5943C44-246A-694F-A683-B5F40DB6C7B7}"/>
              </a:ext>
            </a:extLst>
          </p:cNvPr>
          <p:cNvPicPr>
            <a:picLocks noChangeAspect="1"/>
          </p:cNvPicPr>
          <p:nvPr/>
        </p:nvPicPr>
        <p:blipFill>
          <a:blip r:embed="rId4"/>
          <a:stretch>
            <a:fillRect/>
          </a:stretch>
        </p:blipFill>
        <p:spPr>
          <a:xfrm>
            <a:off x="4621083" y="2341703"/>
            <a:ext cx="4028207" cy="2344686"/>
          </a:xfrm>
          <a:prstGeom prst="rect">
            <a:avLst/>
          </a:prstGeom>
        </p:spPr>
      </p:pic>
      <p:sp>
        <p:nvSpPr>
          <p:cNvPr id="20" name="Rectangle 19">
            <a:extLst>
              <a:ext uri="{FF2B5EF4-FFF2-40B4-BE49-F238E27FC236}">
                <a16:creationId xmlns:a16="http://schemas.microsoft.com/office/drawing/2014/main" id="{ED203755-F2E9-9049-9FD6-6568C546A39A}"/>
              </a:ext>
            </a:extLst>
          </p:cNvPr>
          <p:cNvSpPr/>
          <p:nvPr/>
        </p:nvSpPr>
        <p:spPr>
          <a:xfrm>
            <a:off x="2365703" y="2085475"/>
            <a:ext cx="4326826" cy="307777"/>
          </a:xfrm>
          <a:prstGeom prst="rect">
            <a:avLst/>
          </a:prstGeom>
        </p:spPr>
        <p:txBody>
          <a:bodyPr wrap="none">
            <a:spAutoFit/>
          </a:bodyPr>
          <a:lstStyle/>
          <a:p>
            <a:r>
              <a:rPr lang="en-US" b="1" dirty="0">
                <a:solidFill>
                  <a:schemeClr val="tx2">
                    <a:lumMod val="10000"/>
                  </a:schemeClr>
                </a:solidFill>
              </a:rPr>
              <a:t>Average voting score ~</a:t>
            </a:r>
            <a:r>
              <a:rPr lang="en-US" b="1" dirty="0">
                <a:solidFill>
                  <a:schemeClr val="accent1"/>
                </a:solidFill>
              </a:rPr>
              <a:t> year</a:t>
            </a:r>
            <a:r>
              <a:rPr lang="en-US" b="1" dirty="0">
                <a:solidFill>
                  <a:schemeClr val="tx2">
                    <a:lumMod val="10000"/>
                  </a:schemeClr>
                </a:solidFill>
              </a:rPr>
              <a:t>/</a:t>
            </a:r>
            <a:r>
              <a:rPr lang="en-US" b="1" dirty="0">
                <a:solidFill>
                  <a:schemeClr val="accent1"/>
                </a:solidFill>
              </a:rPr>
              <a:t>movie time duration</a:t>
            </a:r>
          </a:p>
        </p:txBody>
      </p:sp>
    </p:spTree>
    <p:extLst>
      <p:ext uri="{BB962C8B-B14F-4D97-AF65-F5344CB8AC3E}">
        <p14:creationId xmlns:p14="http://schemas.microsoft.com/office/powerpoint/2010/main" val="13243541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D1FF501-9DEF-0B47-9718-EB741F24EBC5}"/>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13</a:t>
            </a:fld>
            <a:endParaRPr lang="en" dirty="0"/>
          </a:p>
        </p:txBody>
      </p:sp>
      <p:sp>
        <p:nvSpPr>
          <p:cNvPr id="7" name="Google Shape;101;p17">
            <a:extLst>
              <a:ext uri="{FF2B5EF4-FFF2-40B4-BE49-F238E27FC236}">
                <a16:creationId xmlns:a16="http://schemas.microsoft.com/office/drawing/2014/main" id="{EFBA7ADB-A1C7-CF4B-9DC3-ED68D2C093A3}"/>
              </a:ext>
            </a:extLst>
          </p:cNvPr>
          <p:cNvSpPr txBox="1">
            <a:spLocks/>
          </p:cNvSpPr>
          <p:nvPr/>
        </p:nvSpPr>
        <p:spPr>
          <a:xfrm>
            <a:off x="393781" y="387301"/>
            <a:ext cx="7452143" cy="64186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800"/>
              <a:buFont typeface="Raleway Thin"/>
              <a:buNone/>
              <a:defRPr sz="5800" b="0" i="0" u="none" strike="noStrike" cap="none">
                <a:solidFill>
                  <a:schemeClr val="dk1"/>
                </a:solidFill>
                <a:latin typeface="Raleway Thin"/>
                <a:ea typeface="Raleway Thin"/>
                <a:cs typeface="Raleway Thin"/>
                <a:sym typeface="Raleway Thin"/>
              </a:defRPr>
            </a:lvl1pPr>
            <a:lvl2pPr marR="0" lvl="1" algn="l" rtl="0">
              <a:lnSpc>
                <a:spcPct val="100000"/>
              </a:lnSpc>
              <a:spcBef>
                <a:spcPts val="0"/>
              </a:spcBef>
              <a:spcAft>
                <a:spcPts val="0"/>
              </a:spcAft>
              <a:buClr>
                <a:schemeClr val="dk1"/>
              </a:buClr>
              <a:buSzPts val="5800"/>
              <a:buFont typeface="Raleway Thin"/>
              <a:buNone/>
              <a:defRPr sz="5800" b="0" i="0" u="none" strike="noStrike" cap="none">
                <a:solidFill>
                  <a:schemeClr val="dk1"/>
                </a:solidFill>
                <a:latin typeface="Raleway Thin"/>
                <a:ea typeface="Raleway Thin"/>
                <a:cs typeface="Raleway Thin"/>
                <a:sym typeface="Raleway Thin"/>
              </a:defRPr>
            </a:lvl2pPr>
            <a:lvl3pPr marR="0" lvl="2" algn="l" rtl="0">
              <a:lnSpc>
                <a:spcPct val="100000"/>
              </a:lnSpc>
              <a:spcBef>
                <a:spcPts val="0"/>
              </a:spcBef>
              <a:spcAft>
                <a:spcPts val="0"/>
              </a:spcAft>
              <a:buClr>
                <a:schemeClr val="dk1"/>
              </a:buClr>
              <a:buSzPts val="5800"/>
              <a:buFont typeface="Raleway Thin"/>
              <a:buNone/>
              <a:defRPr sz="5800" b="0" i="0" u="none" strike="noStrike" cap="none">
                <a:solidFill>
                  <a:schemeClr val="dk1"/>
                </a:solidFill>
                <a:latin typeface="Raleway Thin"/>
                <a:ea typeface="Raleway Thin"/>
                <a:cs typeface="Raleway Thin"/>
                <a:sym typeface="Raleway Thin"/>
              </a:defRPr>
            </a:lvl3pPr>
            <a:lvl4pPr marR="0" lvl="3" algn="l" rtl="0">
              <a:lnSpc>
                <a:spcPct val="100000"/>
              </a:lnSpc>
              <a:spcBef>
                <a:spcPts val="0"/>
              </a:spcBef>
              <a:spcAft>
                <a:spcPts val="0"/>
              </a:spcAft>
              <a:buClr>
                <a:schemeClr val="dk1"/>
              </a:buClr>
              <a:buSzPts val="5800"/>
              <a:buFont typeface="Raleway Thin"/>
              <a:buNone/>
              <a:defRPr sz="5800" b="0" i="0" u="none" strike="noStrike" cap="none">
                <a:solidFill>
                  <a:schemeClr val="dk1"/>
                </a:solidFill>
                <a:latin typeface="Raleway Thin"/>
                <a:ea typeface="Raleway Thin"/>
                <a:cs typeface="Raleway Thin"/>
                <a:sym typeface="Raleway Thin"/>
              </a:defRPr>
            </a:lvl4pPr>
            <a:lvl5pPr marR="0" lvl="4" algn="l" rtl="0">
              <a:lnSpc>
                <a:spcPct val="100000"/>
              </a:lnSpc>
              <a:spcBef>
                <a:spcPts val="0"/>
              </a:spcBef>
              <a:spcAft>
                <a:spcPts val="0"/>
              </a:spcAft>
              <a:buClr>
                <a:schemeClr val="dk1"/>
              </a:buClr>
              <a:buSzPts val="5800"/>
              <a:buFont typeface="Raleway Thin"/>
              <a:buNone/>
              <a:defRPr sz="5800" b="0" i="0" u="none" strike="noStrike" cap="none">
                <a:solidFill>
                  <a:schemeClr val="dk1"/>
                </a:solidFill>
                <a:latin typeface="Raleway Thin"/>
                <a:ea typeface="Raleway Thin"/>
                <a:cs typeface="Raleway Thin"/>
                <a:sym typeface="Raleway Thin"/>
              </a:defRPr>
            </a:lvl5pPr>
            <a:lvl6pPr marR="0" lvl="5" algn="l" rtl="0">
              <a:lnSpc>
                <a:spcPct val="100000"/>
              </a:lnSpc>
              <a:spcBef>
                <a:spcPts val="0"/>
              </a:spcBef>
              <a:spcAft>
                <a:spcPts val="0"/>
              </a:spcAft>
              <a:buClr>
                <a:schemeClr val="dk1"/>
              </a:buClr>
              <a:buSzPts val="5800"/>
              <a:buFont typeface="Raleway Thin"/>
              <a:buNone/>
              <a:defRPr sz="5800" b="0" i="0" u="none" strike="noStrike" cap="none">
                <a:solidFill>
                  <a:schemeClr val="dk1"/>
                </a:solidFill>
                <a:latin typeface="Raleway Thin"/>
                <a:ea typeface="Raleway Thin"/>
                <a:cs typeface="Raleway Thin"/>
                <a:sym typeface="Raleway Thin"/>
              </a:defRPr>
            </a:lvl6pPr>
            <a:lvl7pPr marR="0" lvl="6" algn="l" rtl="0">
              <a:lnSpc>
                <a:spcPct val="100000"/>
              </a:lnSpc>
              <a:spcBef>
                <a:spcPts val="0"/>
              </a:spcBef>
              <a:spcAft>
                <a:spcPts val="0"/>
              </a:spcAft>
              <a:buClr>
                <a:schemeClr val="dk1"/>
              </a:buClr>
              <a:buSzPts val="5800"/>
              <a:buFont typeface="Raleway Thin"/>
              <a:buNone/>
              <a:defRPr sz="5800" b="0" i="0" u="none" strike="noStrike" cap="none">
                <a:solidFill>
                  <a:schemeClr val="dk1"/>
                </a:solidFill>
                <a:latin typeface="Raleway Thin"/>
                <a:ea typeface="Raleway Thin"/>
                <a:cs typeface="Raleway Thin"/>
                <a:sym typeface="Raleway Thin"/>
              </a:defRPr>
            </a:lvl7pPr>
            <a:lvl8pPr marR="0" lvl="7" algn="l" rtl="0">
              <a:lnSpc>
                <a:spcPct val="100000"/>
              </a:lnSpc>
              <a:spcBef>
                <a:spcPts val="0"/>
              </a:spcBef>
              <a:spcAft>
                <a:spcPts val="0"/>
              </a:spcAft>
              <a:buClr>
                <a:schemeClr val="dk1"/>
              </a:buClr>
              <a:buSzPts val="5800"/>
              <a:buFont typeface="Raleway Thin"/>
              <a:buNone/>
              <a:defRPr sz="5800" b="0" i="0" u="none" strike="noStrike" cap="none">
                <a:solidFill>
                  <a:schemeClr val="dk1"/>
                </a:solidFill>
                <a:latin typeface="Raleway Thin"/>
                <a:ea typeface="Raleway Thin"/>
                <a:cs typeface="Raleway Thin"/>
                <a:sym typeface="Raleway Thin"/>
              </a:defRPr>
            </a:lvl8pPr>
            <a:lvl9pPr marR="0" lvl="8" algn="l" rtl="0">
              <a:lnSpc>
                <a:spcPct val="100000"/>
              </a:lnSpc>
              <a:spcBef>
                <a:spcPts val="0"/>
              </a:spcBef>
              <a:spcAft>
                <a:spcPts val="0"/>
              </a:spcAft>
              <a:buClr>
                <a:schemeClr val="dk1"/>
              </a:buClr>
              <a:buSzPts val="5800"/>
              <a:buFont typeface="Raleway Thin"/>
              <a:buNone/>
              <a:defRPr sz="5800" b="0" i="0" u="none" strike="noStrike" cap="none">
                <a:solidFill>
                  <a:schemeClr val="dk1"/>
                </a:solidFill>
                <a:latin typeface="Raleway Thin"/>
                <a:ea typeface="Raleway Thin"/>
                <a:cs typeface="Raleway Thin"/>
                <a:sym typeface="Raleway Thin"/>
              </a:defRPr>
            </a:lvl9pPr>
          </a:lstStyle>
          <a:p>
            <a:r>
              <a:rPr lang="en-US" sz="2800" b="1" dirty="0"/>
              <a:t>Simple Correlation Plot </a:t>
            </a:r>
          </a:p>
        </p:txBody>
      </p:sp>
      <p:grpSp>
        <p:nvGrpSpPr>
          <p:cNvPr id="10" name="Google Shape;157;p21">
            <a:extLst>
              <a:ext uri="{FF2B5EF4-FFF2-40B4-BE49-F238E27FC236}">
                <a16:creationId xmlns:a16="http://schemas.microsoft.com/office/drawing/2014/main" id="{9F02A403-8FC4-5247-9F92-71E2248668B1}"/>
              </a:ext>
            </a:extLst>
          </p:cNvPr>
          <p:cNvGrpSpPr/>
          <p:nvPr/>
        </p:nvGrpSpPr>
        <p:grpSpPr>
          <a:xfrm>
            <a:off x="8129494" y="455653"/>
            <a:ext cx="729938" cy="641867"/>
            <a:chOff x="1928175" y="312600"/>
            <a:chExt cx="425000" cy="373700"/>
          </a:xfrm>
        </p:grpSpPr>
        <p:sp>
          <p:nvSpPr>
            <p:cNvPr id="11" name="Google Shape;158;p21">
              <a:extLst>
                <a:ext uri="{FF2B5EF4-FFF2-40B4-BE49-F238E27FC236}">
                  <a16:creationId xmlns:a16="http://schemas.microsoft.com/office/drawing/2014/main" id="{5570BE8A-9BC2-D048-A6A7-3AA60EDEB065}"/>
                </a:ext>
              </a:extLst>
            </p:cNvPr>
            <p:cNvSpPr/>
            <p:nvPr/>
          </p:nvSpPr>
          <p:spPr>
            <a:xfrm>
              <a:off x="1928175" y="312600"/>
              <a:ext cx="425000" cy="373700"/>
            </a:xfrm>
            <a:custGeom>
              <a:avLst/>
              <a:gdLst/>
              <a:ahLst/>
              <a:cxnLst/>
              <a:rect l="l" t="t" r="r" b="b"/>
              <a:pathLst>
                <a:path w="17000" h="14948" extrusionOk="0">
                  <a:moveTo>
                    <a:pt x="16022" y="978"/>
                  </a:moveTo>
                  <a:lnTo>
                    <a:pt x="16022" y="13971"/>
                  </a:lnTo>
                  <a:lnTo>
                    <a:pt x="978" y="13971"/>
                  </a:lnTo>
                  <a:lnTo>
                    <a:pt x="978" y="978"/>
                  </a:lnTo>
                  <a:close/>
                  <a:moveTo>
                    <a:pt x="782" y="1"/>
                  </a:moveTo>
                  <a:lnTo>
                    <a:pt x="636" y="25"/>
                  </a:lnTo>
                  <a:lnTo>
                    <a:pt x="489" y="74"/>
                  </a:lnTo>
                  <a:lnTo>
                    <a:pt x="343" y="147"/>
                  </a:lnTo>
                  <a:lnTo>
                    <a:pt x="221" y="245"/>
                  </a:lnTo>
                  <a:lnTo>
                    <a:pt x="123" y="343"/>
                  </a:lnTo>
                  <a:lnTo>
                    <a:pt x="74" y="489"/>
                  </a:lnTo>
                  <a:lnTo>
                    <a:pt x="25" y="636"/>
                  </a:lnTo>
                  <a:lnTo>
                    <a:pt x="1" y="782"/>
                  </a:lnTo>
                  <a:lnTo>
                    <a:pt x="1" y="14166"/>
                  </a:lnTo>
                  <a:lnTo>
                    <a:pt x="25" y="14313"/>
                  </a:lnTo>
                  <a:lnTo>
                    <a:pt x="74" y="14459"/>
                  </a:lnTo>
                  <a:lnTo>
                    <a:pt x="123" y="14606"/>
                  </a:lnTo>
                  <a:lnTo>
                    <a:pt x="221" y="14703"/>
                  </a:lnTo>
                  <a:lnTo>
                    <a:pt x="343" y="14801"/>
                  </a:lnTo>
                  <a:lnTo>
                    <a:pt x="489" y="14874"/>
                  </a:lnTo>
                  <a:lnTo>
                    <a:pt x="636" y="14923"/>
                  </a:lnTo>
                  <a:lnTo>
                    <a:pt x="782" y="14948"/>
                  </a:lnTo>
                  <a:lnTo>
                    <a:pt x="16218" y="14948"/>
                  </a:lnTo>
                  <a:lnTo>
                    <a:pt x="16364" y="14923"/>
                  </a:lnTo>
                  <a:lnTo>
                    <a:pt x="16511" y="14874"/>
                  </a:lnTo>
                  <a:lnTo>
                    <a:pt x="16657" y="14801"/>
                  </a:lnTo>
                  <a:lnTo>
                    <a:pt x="16779" y="14703"/>
                  </a:lnTo>
                  <a:lnTo>
                    <a:pt x="16877" y="14606"/>
                  </a:lnTo>
                  <a:lnTo>
                    <a:pt x="16926" y="14459"/>
                  </a:lnTo>
                  <a:lnTo>
                    <a:pt x="16975" y="14313"/>
                  </a:lnTo>
                  <a:lnTo>
                    <a:pt x="16999" y="14166"/>
                  </a:lnTo>
                  <a:lnTo>
                    <a:pt x="16999" y="782"/>
                  </a:lnTo>
                  <a:lnTo>
                    <a:pt x="16975" y="636"/>
                  </a:lnTo>
                  <a:lnTo>
                    <a:pt x="16926" y="489"/>
                  </a:lnTo>
                  <a:lnTo>
                    <a:pt x="16877" y="343"/>
                  </a:lnTo>
                  <a:lnTo>
                    <a:pt x="16779" y="245"/>
                  </a:lnTo>
                  <a:lnTo>
                    <a:pt x="16657" y="147"/>
                  </a:lnTo>
                  <a:lnTo>
                    <a:pt x="16511" y="74"/>
                  </a:lnTo>
                  <a:lnTo>
                    <a:pt x="16364" y="25"/>
                  </a:lnTo>
                  <a:lnTo>
                    <a:pt x="162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59;p21">
              <a:extLst>
                <a:ext uri="{FF2B5EF4-FFF2-40B4-BE49-F238E27FC236}">
                  <a16:creationId xmlns:a16="http://schemas.microsoft.com/office/drawing/2014/main" id="{4AC3EAAE-1C6A-F54C-86F5-60F3AD026872}"/>
                </a:ext>
              </a:extLst>
            </p:cNvPr>
            <p:cNvSpPr/>
            <p:nvPr/>
          </p:nvSpPr>
          <p:spPr>
            <a:xfrm>
              <a:off x="1964825" y="349250"/>
              <a:ext cx="351700" cy="300425"/>
            </a:xfrm>
            <a:custGeom>
              <a:avLst/>
              <a:gdLst/>
              <a:ahLst/>
              <a:cxnLst/>
              <a:rect l="l" t="t" r="r" b="b"/>
              <a:pathLst>
                <a:path w="14068" h="12017" extrusionOk="0">
                  <a:moveTo>
                    <a:pt x="10111" y="1563"/>
                  </a:moveTo>
                  <a:lnTo>
                    <a:pt x="10307" y="1588"/>
                  </a:lnTo>
                  <a:lnTo>
                    <a:pt x="10502" y="1612"/>
                  </a:lnTo>
                  <a:lnTo>
                    <a:pt x="10697" y="1661"/>
                  </a:lnTo>
                  <a:lnTo>
                    <a:pt x="10868" y="1734"/>
                  </a:lnTo>
                  <a:lnTo>
                    <a:pt x="11039" y="1807"/>
                  </a:lnTo>
                  <a:lnTo>
                    <a:pt x="11186" y="1905"/>
                  </a:lnTo>
                  <a:lnTo>
                    <a:pt x="11357" y="2027"/>
                  </a:lnTo>
                  <a:lnTo>
                    <a:pt x="11479" y="2149"/>
                  </a:lnTo>
                  <a:lnTo>
                    <a:pt x="11625" y="2271"/>
                  </a:lnTo>
                  <a:lnTo>
                    <a:pt x="11723" y="2442"/>
                  </a:lnTo>
                  <a:lnTo>
                    <a:pt x="11821" y="2589"/>
                  </a:lnTo>
                  <a:lnTo>
                    <a:pt x="11894" y="2760"/>
                  </a:lnTo>
                  <a:lnTo>
                    <a:pt x="11967" y="2955"/>
                  </a:lnTo>
                  <a:lnTo>
                    <a:pt x="12016" y="3126"/>
                  </a:lnTo>
                  <a:lnTo>
                    <a:pt x="12041" y="3322"/>
                  </a:lnTo>
                  <a:lnTo>
                    <a:pt x="12065" y="3517"/>
                  </a:lnTo>
                  <a:lnTo>
                    <a:pt x="12041" y="3737"/>
                  </a:lnTo>
                  <a:lnTo>
                    <a:pt x="12016" y="3908"/>
                  </a:lnTo>
                  <a:lnTo>
                    <a:pt x="11967" y="4103"/>
                  </a:lnTo>
                  <a:lnTo>
                    <a:pt x="11894" y="4274"/>
                  </a:lnTo>
                  <a:lnTo>
                    <a:pt x="11821" y="4445"/>
                  </a:lnTo>
                  <a:lnTo>
                    <a:pt x="11723" y="4616"/>
                  </a:lnTo>
                  <a:lnTo>
                    <a:pt x="11625" y="4763"/>
                  </a:lnTo>
                  <a:lnTo>
                    <a:pt x="11479" y="4909"/>
                  </a:lnTo>
                  <a:lnTo>
                    <a:pt x="11357" y="5031"/>
                  </a:lnTo>
                  <a:lnTo>
                    <a:pt x="11186" y="5153"/>
                  </a:lnTo>
                  <a:lnTo>
                    <a:pt x="11039" y="5251"/>
                  </a:lnTo>
                  <a:lnTo>
                    <a:pt x="10868" y="5324"/>
                  </a:lnTo>
                  <a:lnTo>
                    <a:pt x="10697" y="5398"/>
                  </a:lnTo>
                  <a:lnTo>
                    <a:pt x="10502" y="5446"/>
                  </a:lnTo>
                  <a:lnTo>
                    <a:pt x="10307" y="5471"/>
                  </a:lnTo>
                  <a:lnTo>
                    <a:pt x="9916" y="5471"/>
                  </a:lnTo>
                  <a:lnTo>
                    <a:pt x="9720" y="5446"/>
                  </a:lnTo>
                  <a:lnTo>
                    <a:pt x="9525" y="5398"/>
                  </a:lnTo>
                  <a:lnTo>
                    <a:pt x="9354" y="5324"/>
                  </a:lnTo>
                  <a:lnTo>
                    <a:pt x="9183" y="5251"/>
                  </a:lnTo>
                  <a:lnTo>
                    <a:pt x="9012" y="5153"/>
                  </a:lnTo>
                  <a:lnTo>
                    <a:pt x="8866" y="5031"/>
                  </a:lnTo>
                  <a:lnTo>
                    <a:pt x="8719" y="4909"/>
                  </a:lnTo>
                  <a:lnTo>
                    <a:pt x="8597" y="4763"/>
                  </a:lnTo>
                  <a:lnTo>
                    <a:pt x="8475" y="4616"/>
                  </a:lnTo>
                  <a:lnTo>
                    <a:pt x="8377" y="4445"/>
                  </a:lnTo>
                  <a:lnTo>
                    <a:pt x="8304" y="4274"/>
                  </a:lnTo>
                  <a:lnTo>
                    <a:pt x="8231" y="4103"/>
                  </a:lnTo>
                  <a:lnTo>
                    <a:pt x="8182" y="3908"/>
                  </a:lnTo>
                  <a:lnTo>
                    <a:pt x="8157" y="3737"/>
                  </a:lnTo>
                  <a:lnTo>
                    <a:pt x="8157" y="3517"/>
                  </a:lnTo>
                  <a:lnTo>
                    <a:pt x="8157" y="3322"/>
                  </a:lnTo>
                  <a:lnTo>
                    <a:pt x="8182" y="3126"/>
                  </a:lnTo>
                  <a:lnTo>
                    <a:pt x="8231" y="2955"/>
                  </a:lnTo>
                  <a:lnTo>
                    <a:pt x="8304" y="2760"/>
                  </a:lnTo>
                  <a:lnTo>
                    <a:pt x="8377" y="2589"/>
                  </a:lnTo>
                  <a:lnTo>
                    <a:pt x="8475" y="2442"/>
                  </a:lnTo>
                  <a:lnTo>
                    <a:pt x="8597" y="2271"/>
                  </a:lnTo>
                  <a:lnTo>
                    <a:pt x="8719" y="2149"/>
                  </a:lnTo>
                  <a:lnTo>
                    <a:pt x="8866" y="2027"/>
                  </a:lnTo>
                  <a:lnTo>
                    <a:pt x="9012" y="1905"/>
                  </a:lnTo>
                  <a:lnTo>
                    <a:pt x="9183" y="1807"/>
                  </a:lnTo>
                  <a:lnTo>
                    <a:pt x="9354" y="1734"/>
                  </a:lnTo>
                  <a:lnTo>
                    <a:pt x="9525" y="1661"/>
                  </a:lnTo>
                  <a:lnTo>
                    <a:pt x="9720" y="1612"/>
                  </a:lnTo>
                  <a:lnTo>
                    <a:pt x="9916" y="1588"/>
                  </a:lnTo>
                  <a:lnTo>
                    <a:pt x="10111" y="1563"/>
                  </a:lnTo>
                  <a:close/>
                  <a:moveTo>
                    <a:pt x="0" y="0"/>
                  </a:moveTo>
                  <a:lnTo>
                    <a:pt x="0" y="9232"/>
                  </a:lnTo>
                  <a:lnTo>
                    <a:pt x="3248" y="5080"/>
                  </a:lnTo>
                  <a:lnTo>
                    <a:pt x="3346" y="4958"/>
                  </a:lnTo>
                  <a:lnTo>
                    <a:pt x="3468" y="4885"/>
                  </a:lnTo>
                  <a:lnTo>
                    <a:pt x="3590" y="4836"/>
                  </a:lnTo>
                  <a:lnTo>
                    <a:pt x="3737" y="4811"/>
                  </a:lnTo>
                  <a:lnTo>
                    <a:pt x="3859" y="4836"/>
                  </a:lnTo>
                  <a:lnTo>
                    <a:pt x="4005" y="4885"/>
                  </a:lnTo>
                  <a:lnTo>
                    <a:pt x="4128" y="4958"/>
                  </a:lnTo>
                  <a:lnTo>
                    <a:pt x="4225" y="5080"/>
                  </a:lnTo>
                  <a:lnTo>
                    <a:pt x="9647" y="12016"/>
                  </a:lnTo>
                  <a:lnTo>
                    <a:pt x="10233" y="12016"/>
                  </a:lnTo>
                  <a:lnTo>
                    <a:pt x="10087" y="11772"/>
                  </a:lnTo>
                  <a:lnTo>
                    <a:pt x="8157" y="9305"/>
                  </a:lnTo>
                  <a:lnTo>
                    <a:pt x="9403" y="7718"/>
                  </a:lnTo>
                  <a:lnTo>
                    <a:pt x="9501" y="7596"/>
                  </a:lnTo>
                  <a:lnTo>
                    <a:pt x="9623" y="7522"/>
                  </a:lnTo>
                  <a:lnTo>
                    <a:pt x="9745" y="7473"/>
                  </a:lnTo>
                  <a:lnTo>
                    <a:pt x="9891" y="7449"/>
                  </a:lnTo>
                  <a:lnTo>
                    <a:pt x="10014" y="7473"/>
                  </a:lnTo>
                  <a:lnTo>
                    <a:pt x="10160" y="7522"/>
                  </a:lnTo>
                  <a:lnTo>
                    <a:pt x="10282" y="7596"/>
                  </a:lnTo>
                  <a:lnTo>
                    <a:pt x="10380" y="7718"/>
                  </a:lnTo>
                  <a:lnTo>
                    <a:pt x="13750" y="12016"/>
                  </a:lnTo>
                  <a:lnTo>
                    <a:pt x="14068" y="12016"/>
                  </a:lnTo>
                  <a:lnTo>
                    <a:pt x="1406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9" name="Picture 18">
            <a:extLst>
              <a:ext uri="{FF2B5EF4-FFF2-40B4-BE49-F238E27FC236}">
                <a16:creationId xmlns:a16="http://schemas.microsoft.com/office/drawing/2014/main" id="{C25F5A1E-A233-0147-B370-6A6E25FBDF4B}"/>
              </a:ext>
            </a:extLst>
          </p:cNvPr>
          <p:cNvPicPr>
            <a:picLocks noChangeAspect="1"/>
          </p:cNvPicPr>
          <p:nvPr/>
        </p:nvPicPr>
        <p:blipFill>
          <a:blip r:embed="rId3"/>
          <a:stretch>
            <a:fillRect/>
          </a:stretch>
        </p:blipFill>
        <p:spPr>
          <a:xfrm>
            <a:off x="1057494" y="1142815"/>
            <a:ext cx="3023849" cy="1704841"/>
          </a:xfrm>
          <a:prstGeom prst="rect">
            <a:avLst/>
          </a:prstGeom>
        </p:spPr>
      </p:pic>
      <p:pic>
        <p:nvPicPr>
          <p:cNvPr id="20" name="Picture 19">
            <a:extLst>
              <a:ext uri="{FF2B5EF4-FFF2-40B4-BE49-F238E27FC236}">
                <a16:creationId xmlns:a16="http://schemas.microsoft.com/office/drawing/2014/main" id="{C07111C6-65A7-CA4E-89A8-33496CF36376}"/>
              </a:ext>
            </a:extLst>
          </p:cNvPr>
          <p:cNvPicPr>
            <a:picLocks noChangeAspect="1"/>
          </p:cNvPicPr>
          <p:nvPr/>
        </p:nvPicPr>
        <p:blipFill>
          <a:blip r:embed="rId4"/>
          <a:stretch>
            <a:fillRect/>
          </a:stretch>
        </p:blipFill>
        <p:spPr>
          <a:xfrm>
            <a:off x="4438118" y="1135066"/>
            <a:ext cx="2893742" cy="1689016"/>
          </a:xfrm>
          <a:prstGeom prst="rect">
            <a:avLst/>
          </a:prstGeom>
        </p:spPr>
      </p:pic>
      <p:sp>
        <p:nvSpPr>
          <p:cNvPr id="9" name="Rectangle 8">
            <a:extLst>
              <a:ext uri="{FF2B5EF4-FFF2-40B4-BE49-F238E27FC236}">
                <a16:creationId xmlns:a16="http://schemas.microsoft.com/office/drawing/2014/main" id="{036BCBDF-AD63-7540-BC89-E244BB22C78D}"/>
              </a:ext>
            </a:extLst>
          </p:cNvPr>
          <p:cNvSpPr/>
          <p:nvPr/>
        </p:nvSpPr>
        <p:spPr>
          <a:xfrm>
            <a:off x="2062307" y="926384"/>
            <a:ext cx="4086375" cy="307777"/>
          </a:xfrm>
          <a:prstGeom prst="rect">
            <a:avLst/>
          </a:prstGeom>
        </p:spPr>
        <p:txBody>
          <a:bodyPr wrap="none">
            <a:spAutoFit/>
          </a:bodyPr>
          <a:lstStyle/>
          <a:p>
            <a:r>
              <a:rPr lang="en-US" b="1" dirty="0">
                <a:solidFill>
                  <a:schemeClr val="tx2">
                    <a:lumMod val="10000"/>
                  </a:schemeClr>
                </a:solidFill>
              </a:rPr>
              <a:t>Average voting score ~</a:t>
            </a:r>
            <a:r>
              <a:rPr lang="en-US" b="1" dirty="0">
                <a:solidFill>
                  <a:schemeClr val="accent1"/>
                </a:solidFill>
              </a:rPr>
              <a:t> budget</a:t>
            </a:r>
            <a:r>
              <a:rPr lang="en-US" b="1" dirty="0">
                <a:solidFill>
                  <a:schemeClr val="tx2">
                    <a:lumMod val="10000"/>
                  </a:schemeClr>
                </a:solidFill>
              </a:rPr>
              <a:t>/</a:t>
            </a:r>
            <a:r>
              <a:rPr lang="en-US" b="1" dirty="0">
                <a:solidFill>
                  <a:schemeClr val="accent1"/>
                </a:solidFill>
              </a:rPr>
              <a:t>gross income</a:t>
            </a:r>
          </a:p>
        </p:txBody>
      </p:sp>
      <p:sp>
        <p:nvSpPr>
          <p:cNvPr id="26" name="Rectangle 25">
            <a:extLst>
              <a:ext uri="{FF2B5EF4-FFF2-40B4-BE49-F238E27FC236}">
                <a16:creationId xmlns:a16="http://schemas.microsoft.com/office/drawing/2014/main" id="{1B43E188-60E0-0248-B52B-427B55CD2AB9}"/>
              </a:ext>
            </a:extLst>
          </p:cNvPr>
          <p:cNvSpPr/>
          <p:nvPr/>
        </p:nvSpPr>
        <p:spPr>
          <a:xfrm>
            <a:off x="2924441" y="2915916"/>
            <a:ext cx="2167581" cy="307777"/>
          </a:xfrm>
          <a:prstGeom prst="rect">
            <a:avLst/>
          </a:prstGeom>
        </p:spPr>
        <p:txBody>
          <a:bodyPr wrap="none">
            <a:spAutoFit/>
          </a:bodyPr>
          <a:lstStyle/>
          <a:p>
            <a:r>
              <a:rPr lang="en-US" altLang="zh-CN" b="1" dirty="0">
                <a:solidFill>
                  <a:schemeClr val="tx2">
                    <a:lumMod val="10000"/>
                  </a:schemeClr>
                </a:solidFill>
              </a:rPr>
              <a:t>Budget </a:t>
            </a:r>
            <a:r>
              <a:rPr lang="en-US" b="1" dirty="0">
                <a:solidFill>
                  <a:schemeClr val="tx2">
                    <a:lumMod val="10000"/>
                  </a:schemeClr>
                </a:solidFill>
              </a:rPr>
              <a:t>~ </a:t>
            </a:r>
            <a:r>
              <a:rPr lang="en-US" b="1" dirty="0">
                <a:solidFill>
                  <a:schemeClr val="accent1"/>
                </a:solidFill>
              </a:rPr>
              <a:t>gross income</a:t>
            </a:r>
          </a:p>
        </p:txBody>
      </p:sp>
      <p:pic>
        <p:nvPicPr>
          <p:cNvPr id="15" name="Picture 14">
            <a:extLst>
              <a:ext uri="{FF2B5EF4-FFF2-40B4-BE49-F238E27FC236}">
                <a16:creationId xmlns:a16="http://schemas.microsoft.com/office/drawing/2014/main" id="{A5324195-068C-0042-A49F-C08FA7D0FAE5}"/>
              </a:ext>
            </a:extLst>
          </p:cNvPr>
          <p:cNvPicPr>
            <a:picLocks noChangeAspect="1"/>
          </p:cNvPicPr>
          <p:nvPr/>
        </p:nvPicPr>
        <p:blipFill>
          <a:blip r:embed="rId5"/>
          <a:stretch>
            <a:fillRect/>
          </a:stretch>
        </p:blipFill>
        <p:spPr>
          <a:xfrm>
            <a:off x="2569418" y="3203539"/>
            <a:ext cx="2646083" cy="1552660"/>
          </a:xfrm>
          <a:prstGeom prst="rect">
            <a:avLst/>
          </a:prstGeom>
        </p:spPr>
      </p:pic>
    </p:spTree>
    <p:extLst>
      <p:ext uri="{BB962C8B-B14F-4D97-AF65-F5344CB8AC3E}">
        <p14:creationId xmlns:p14="http://schemas.microsoft.com/office/powerpoint/2010/main" val="35732252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ED639C5-410D-AE46-BD2A-5CCA31342017}"/>
              </a:ext>
            </a:extLst>
          </p:cNvPr>
          <p:cNvPicPr>
            <a:picLocks noChangeAspect="1"/>
          </p:cNvPicPr>
          <p:nvPr/>
        </p:nvPicPr>
        <p:blipFill>
          <a:blip r:embed="rId3"/>
          <a:stretch>
            <a:fillRect/>
          </a:stretch>
        </p:blipFill>
        <p:spPr>
          <a:xfrm>
            <a:off x="4968725" y="1303451"/>
            <a:ext cx="3369470" cy="3173363"/>
          </a:xfrm>
          <a:prstGeom prst="rect">
            <a:avLst/>
          </a:prstGeom>
        </p:spPr>
      </p:pic>
      <p:sp>
        <p:nvSpPr>
          <p:cNvPr id="4" name="Slide Number Placeholder 3">
            <a:extLst>
              <a:ext uri="{FF2B5EF4-FFF2-40B4-BE49-F238E27FC236}">
                <a16:creationId xmlns:a16="http://schemas.microsoft.com/office/drawing/2014/main" id="{CB171CB9-97D5-9F42-9010-130410929427}"/>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14</a:t>
            </a:fld>
            <a:endParaRPr lang="en"/>
          </a:p>
        </p:txBody>
      </p:sp>
      <p:sp>
        <p:nvSpPr>
          <p:cNvPr id="8" name="Google Shape;101;p17">
            <a:extLst>
              <a:ext uri="{FF2B5EF4-FFF2-40B4-BE49-F238E27FC236}">
                <a16:creationId xmlns:a16="http://schemas.microsoft.com/office/drawing/2014/main" id="{4FAF614E-AB25-A644-82EE-C00B3D65CD3E}"/>
              </a:ext>
            </a:extLst>
          </p:cNvPr>
          <p:cNvSpPr txBox="1">
            <a:spLocks noGrp="1"/>
          </p:cNvSpPr>
          <p:nvPr>
            <p:ph type="title"/>
          </p:nvPr>
        </p:nvSpPr>
        <p:spPr>
          <a:xfrm>
            <a:off x="475705" y="353842"/>
            <a:ext cx="7183375" cy="641867"/>
          </a:xfrm>
          <a:prstGeom prst="rect">
            <a:avLst/>
          </a:prstGeom>
        </p:spPr>
        <p:txBody>
          <a:bodyPr spcFirstLastPara="1" wrap="square" lIns="91425" tIns="91425" rIns="91425" bIns="91425" anchor="t" anchorCtr="0">
            <a:noAutofit/>
          </a:bodyPr>
          <a:lstStyle/>
          <a:p>
            <a:r>
              <a:rPr lang="en-US" sz="2800" b="1" dirty="0"/>
              <a:t>Linear Regression</a:t>
            </a:r>
          </a:p>
        </p:txBody>
      </p:sp>
      <p:sp>
        <p:nvSpPr>
          <p:cNvPr id="15" name="Oval 14">
            <a:extLst>
              <a:ext uri="{FF2B5EF4-FFF2-40B4-BE49-F238E27FC236}">
                <a16:creationId xmlns:a16="http://schemas.microsoft.com/office/drawing/2014/main" id="{8171D75D-57FF-D54E-9105-9C2EC80513B5}"/>
              </a:ext>
            </a:extLst>
          </p:cNvPr>
          <p:cNvSpPr/>
          <p:nvPr/>
        </p:nvSpPr>
        <p:spPr>
          <a:xfrm>
            <a:off x="5884435" y="2890133"/>
            <a:ext cx="457200" cy="781273"/>
          </a:xfrm>
          <a:prstGeom prst="ellipse">
            <a:avLst/>
          </a:prstGeom>
          <a:solidFill>
            <a:schemeClr val="accent1">
              <a:alpha val="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B6651D04-ACA7-8546-B9ED-326B200BBD6D}"/>
              </a:ext>
            </a:extLst>
          </p:cNvPr>
          <p:cNvSpPr/>
          <p:nvPr/>
        </p:nvSpPr>
        <p:spPr>
          <a:xfrm>
            <a:off x="6964376" y="3323422"/>
            <a:ext cx="268535" cy="381617"/>
          </a:xfrm>
          <a:prstGeom prst="ellipse">
            <a:avLst/>
          </a:prstGeom>
          <a:solidFill>
            <a:schemeClr val="accent1">
              <a:alpha val="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15820694-8769-5345-A01D-0483484A32DE}"/>
              </a:ext>
            </a:extLst>
          </p:cNvPr>
          <p:cNvSpPr/>
          <p:nvPr/>
        </p:nvSpPr>
        <p:spPr>
          <a:xfrm>
            <a:off x="7420138" y="3490865"/>
            <a:ext cx="200460" cy="214962"/>
          </a:xfrm>
          <a:prstGeom prst="ellipse">
            <a:avLst/>
          </a:prstGeom>
          <a:solidFill>
            <a:schemeClr val="accent1">
              <a:alpha val="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Google Shape;372;p35">
            <a:extLst>
              <a:ext uri="{FF2B5EF4-FFF2-40B4-BE49-F238E27FC236}">
                <a16:creationId xmlns:a16="http://schemas.microsoft.com/office/drawing/2014/main" id="{2270CF24-0A98-1D49-BD5C-C1B963EDB744}"/>
              </a:ext>
            </a:extLst>
          </p:cNvPr>
          <p:cNvSpPr/>
          <p:nvPr/>
        </p:nvSpPr>
        <p:spPr>
          <a:xfrm>
            <a:off x="8054234" y="327815"/>
            <a:ext cx="798007" cy="725835"/>
          </a:xfrm>
          <a:custGeom>
            <a:avLst/>
            <a:gdLst/>
            <a:ahLst/>
            <a:cxnLst/>
            <a:rect l="l" t="t" r="r" b="b"/>
            <a:pathLst>
              <a:path w="16218" h="14752" extrusionOk="0">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TextBox 4">
            <a:extLst>
              <a:ext uri="{FF2B5EF4-FFF2-40B4-BE49-F238E27FC236}">
                <a16:creationId xmlns:a16="http://schemas.microsoft.com/office/drawing/2014/main" id="{3A4B8F17-0CE6-1140-8565-1C04DD36CAB2}"/>
              </a:ext>
            </a:extLst>
          </p:cNvPr>
          <p:cNvSpPr txBox="1"/>
          <p:nvPr/>
        </p:nvSpPr>
        <p:spPr>
          <a:xfrm>
            <a:off x="357064" y="3490865"/>
            <a:ext cx="2366625" cy="1323439"/>
          </a:xfrm>
          <a:prstGeom prst="rect">
            <a:avLst/>
          </a:prstGeom>
          <a:noFill/>
        </p:spPr>
        <p:txBody>
          <a:bodyPr wrap="square" rtlCol="0">
            <a:spAutoFit/>
          </a:bodyPr>
          <a:lstStyle/>
          <a:p>
            <a:pPr marL="228600" indent="-228600">
              <a:buSzPct val="100000"/>
              <a:buFont typeface="+mj-lt"/>
              <a:buAutoNum type="arabicPeriod"/>
            </a:pPr>
            <a:r>
              <a:rPr lang="en-US" sz="1000" dirty="0"/>
              <a:t>Year</a:t>
            </a:r>
          </a:p>
          <a:p>
            <a:pPr marL="228600" indent="-228600">
              <a:buSzPct val="100000"/>
              <a:buFont typeface="+mj-lt"/>
              <a:buAutoNum type="arabicPeriod"/>
            </a:pPr>
            <a:r>
              <a:rPr lang="en-US" sz="1000" dirty="0"/>
              <a:t>Movie time duration</a:t>
            </a:r>
          </a:p>
          <a:p>
            <a:pPr marL="228600" indent="-228600">
              <a:buSzPct val="100000"/>
              <a:buFont typeface="+mj-lt"/>
              <a:buAutoNum type="arabicPeriod"/>
            </a:pPr>
            <a:r>
              <a:rPr lang="en-US" sz="1000" dirty="0"/>
              <a:t>Average voting score</a:t>
            </a:r>
          </a:p>
          <a:p>
            <a:pPr marL="228600" indent="-228600">
              <a:buSzPct val="100000"/>
              <a:buFont typeface="+mj-lt"/>
              <a:buAutoNum type="arabicPeriod"/>
            </a:pPr>
            <a:r>
              <a:rPr lang="en-US" sz="1000" dirty="0"/>
              <a:t>Total votes</a:t>
            </a:r>
          </a:p>
          <a:p>
            <a:pPr marL="228600" indent="-228600">
              <a:buSzPct val="100000"/>
              <a:buFont typeface="+mj-lt"/>
              <a:buAutoNum type="arabicPeriod"/>
            </a:pPr>
            <a:r>
              <a:rPr lang="en-US" sz="1000" dirty="0"/>
              <a:t>Budget</a:t>
            </a:r>
          </a:p>
          <a:p>
            <a:pPr marL="228600" indent="-228600">
              <a:buSzPct val="100000"/>
              <a:buFont typeface="+mj-lt"/>
              <a:buAutoNum type="arabicPeriod"/>
            </a:pPr>
            <a:r>
              <a:rPr lang="en-US" sz="1000" dirty="0"/>
              <a:t>Gross income</a:t>
            </a:r>
          </a:p>
          <a:p>
            <a:pPr marL="228600" indent="-228600">
              <a:buSzPct val="100000"/>
              <a:buFont typeface="+mj-lt"/>
              <a:buAutoNum type="arabicPeriod"/>
            </a:pPr>
            <a:r>
              <a:rPr lang="en-US" sz="1000" dirty="0"/>
              <a:t>Number of reviews</a:t>
            </a:r>
          </a:p>
          <a:p>
            <a:pPr marL="228600" indent="-228600">
              <a:buSzPct val="100000"/>
              <a:buFont typeface="+mj-lt"/>
              <a:buAutoNum type="arabicPeriod"/>
            </a:pPr>
            <a:endParaRPr lang="en-US" sz="1000" dirty="0"/>
          </a:p>
        </p:txBody>
      </p:sp>
      <p:sp>
        <p:nvSpPr>
          <p:cNvPr id="13" name="TextBox 12">
            <a:extLst>
              <a:ext uri="{FF2B5EF4-FFF2-40B4-BE49-F238E27FC236}">
                <a16:creationId xmlns:a16="http://schemas.microsoft.com/office/drawing/2014/main" id="{47B7FC86-25D0-5D4F-A614-BBF346D8D638}"/>
              </a:ext>
            </a:extLst>
          </p:cNvPr>
          <p:cNvSpPr txBox="1"/>
          <p:nvPr/>
        </p:nvSpPr>
        <p:spPr>
          <a:xfrm>
            <a:off x="2602100" y="3514231"/>
            <a:ext cx="2366625" cy="1169551"/>
          </a:xfrm>
          <a:prstGeom prst="rect">
            <a:avLst/>
          </a:prstGeom>
          <a:noFill/>
        </p:spPr>
        <p:txBody>
          <a:bodyPr wrap="square" rtlCol="0">
            <a:spAutoFit/>
          </a:bodyPr>
          <a:lstStyle/>
          <a:p>
            <a:pPr marL="228600" indent="-228600">
              <a:buFont typeface="+mj-lt"/>
              <a:buAutoNum type="arabicPeriod" startAt="8"/>
            </a:pPr>
            <a:r>
              <a:rPr lang="en-US" sz="1000" dirty="0"/>
              <a:t>Males average voting score</a:t>
            </a:r>
          </a:p>
          <a:p>
            <a:pPr marL="228600" indent="-228600">
              <a:buFont typeface="+mj-lt"/>
              <a:buAutoNum type="arabicPeriod" startAt="8"/>
            </a:pPr>
            <a:r>
              <a:rPr lang="en-US" sz="1000" dirty="0"/>
              <a:t>Females average voting score</a:t>
            </a:r>
          </a:p>
          <a:p>
            <a:pPr marL="228600" indent="-228600">
              <a:buFont typeface="+mj-lt"/>
              <a:buAutoNum type="arabicPeriod" startAt="8"/>
            </a:pPr>
            <a:r>
              <a:rPr lang="en-US" sz="1000" dirty="0"/>
              <a:t>US people average voting score</a:t>
            </a:r>
          </a:p>
          <a:p>
            <a:pPr marL="228600" indent="-228600">
              <a:buFont typeface="+mj-lt"/>
              <a:buAutoNum type="arabicPeriod" startAt="8"/>
            </a:pPr>
            <a:r>
              <a:rPr lang="en-US" sz="1000" dirty="0"/>
              <a:t>Non-US voters’ average voting score</a:t>
            </a:r>
          </a:p>
          <a:p>
            <a:pPr marL="228600" indent="-228600">
              <a:buFont typeface="+mj-lt"/>
              <a:buAutoNum type="arabicPeriod" startAt="8"/>
            </a:pPr>
            <a:r>
              <a:rPr lang="en-US" sz="1000" dirty="0"/>
              <a:t>Number of types of genres:1-3</a:t>
            </a:r>
          </a:p>
          <a:p>
            <a:pPr marL="228600" indent="-228600">
              <a:buFont typeface="+mj-lt"/>
              <a:buAutoNum type="arabicPeriod" startAt="8"/>
            </a:pPr>
            <a:r>
              <a:rPr lang="en-US" sz="1000" dirty="0"/>
              <a:t>Sentiment score</a:t>
            </a:r>
          </a:p>
        </p:txBody>
      </p:sp>
      <p:cxnSp>
        <p:nvCxnSpPr>
          <p:cNvPr id="7" name="Straight Connector 6">
            <a:extLst>
              <a:ext uri="{FF2B5EF4-FFF2-40B4-BE49-F238E27FC236}">
                <a16:creationId xmlns:a16="http://schemas.microsoft.com/office/drawing/2014/main" id="{FED0025C-0D37-1145-AA50-AAF6E367D2B4}"/>
              </a:ext>
            </a:extLst>
          </p:cNvPr>
          <p:cNvCxnSpPr/>
          <p:nvPr/>
        </p:nvCxnSpPr>
        <p:spPr>
          <a:xfrm>
            <a:off x="375352" y="3436001"/>
            <a:ext cx="4285136" cy="0"/>
          </a:xfrm>
          <a:prstGeom prst="line">
            <a:avLst/>
          </a:prstGeom>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3CC85909-E624-F443-AE21-000A3109C51F}"/>
              </a:ext>
            </a:extLst>
          </p:cNvPr>
          <p:cNvPicPr>
            <a:picLocks noChangeAspect="1"/>
          </p:cNvPicPr>
          <p:nvPr/>
        </p:nvPicPr>
        <p:blipFill>
          <a:blip r:embed="rId4"/>
          <a:stretch>
            <a:fillRect/>
          </a:stretch>
        </p:blipFill>
        <p:spPr>
          <a:xfrm>
            <a:off x="459532" y="1348172"/>
            <a:ext cx="4285136" cy="1735366"/>
          </a:xfrm>
          <a:prstGeom prst="rect">
            <a:avLst/>
          </a:prstGeom>
        </p:spPr>
      </p:pic>
    </p:spTree>
    <p:extLst>
      <p:ext uri="{BB962C8B-B14F-4D97-AF65-F5344CB8AC3E}">
        <p14:creationId xmlns:p14="http://schemas.microsoft.com/office/powerpoint/2010/main" val="27936472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B171CB9-97D5-9F42-9010-130410929427}"/>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15</a:t>
            </a:fld>
            <a:endParaRPr lang="en"/>
          </a:p>
        </p:txBody>
      </p:sp>
      <p:sp>
        <p:nvSpPr>
          <p:cNvPr id="8" name="Google Shape;101;p17">
            <a:extLst>
              <a:ext uri="{FF2B5EF4-FFF2-40B4-BE49-F238E27FC236}">
                <a16:creationId xmlns:a16="http://schemas.microsoft.com/office/drawing/2014/main" id="{4FAF614E-AB25-A644-82EE-C00B3D65CD3E}"/>
              </a:ext>
            </a:extLst>
          </p:cNvPr>
          <p:cNvSpPr txBox="1">
            <a:spLocks noGrp="1"/>
          </p:cNvSpPr>
          <p:nvPr>
            <p:ph type="title"/>
          </p:nvPr>
        </p:nvSpPr>
        <p:spPr>
          <a:xfrm>
            <a:off x="393781" y="387301"/>
            <a:ext cx="7452143" cy="641867"/>
          </a:xfrm>
          <a:prstGeom prst="rect">
            <a:avLst/>
          </a:prstGeom>
        </p:spPr>
        <p:txBody>
          <a:bodyPr spcFirstLastPara="1" wrap="square" lIns="91425" tIns="91425" rIns="91425" bIns="91425" anchor="t" anchorCtr="0">
            <a:noAutofit/>
          </a:bodyPr>
          <a:lstStyle/>
          <a:p>
            <a:r>
              <a:rPr lang="en-US" sz="2800" b="1" dirty="0"/>
              <a:t>Linear Regression; Tree Model</a:t>
            </a:r>
          </a:p>
        </p:txBody>
      </p:sp>
      <p:pic>
        <p:nvPicPr>
          <p:cNvPr id="10" name="Picture 9">
            <a:extLst>
              <a:ext uri="{FF2B5EF4-FFF2-40B4-BE49-F238E27FC236}">
                <a16:creationId xmlns:a16="http://schemas.microsoft.com/office/drawing/2014/main" id="{08AB1D7B-1BAC-2747-BA89-28E87975E45E}"/>
              </a:ext>
            </a:extLst>
          </p:cNvPr>
          <p:cNvPicPr>
            <a:picLocks noChangeAspect="1"/>
          </p:cNvPicPr>
          <p:nvPr/>
        </p:nvPicPr>
        <p:blipFill>
          <a:blip r:embed="rId3"/>
          <a:stretch>
            <a:fillRect/>
          </a:stretch>
        </p:blipFill>
        <p:spPr>
          <a:xfrm>
            <a:off x="5837048" y="1766755"/>
            <a:ext cx="2873802" cy="1848613"/>
          </a:xfrm>
          <a:prstGeom prst="rect">
            <a:avLst/>
          </a:prstGeom>
        </p:spPr>
      </p:pic>
      <p:sp>
        <p:nvSpPr>
          <p:cNvPr id="13" name="Rectangle 12">
            <a:extLst>
              <a:ext uri="{FF2B5EF4-FFF2-40B4-BE49-F238E27FC236}">
                <a16:creationId xmlns:a16="http://schemas.microsoft.com/office/drawing/2014/main" id="{FC8357EF-A613-4F4F-9B8D-7040123C6841}"/>
              </a:ext>
            </a:extLst>
          </p:cNvPr>
          <p:cNvSpPr/>
          <p:nvPr/>
        </p:nvSpPr>
        <p:spPr>
          <a:xfrm>
            <a:off x="5947582" y="3933557"/>
            <a:ext cx="3002727" cy="338554"/>
          </a:xfrm>
          <a:prstGeom prst="rect">
            <a:avLst/>
          </a:prstGeom>
        </p:spPr>
        <p:txBody>
          <a:bodyPr wrap="square">
            <a:spAutoFit/>
          </a:bodyPr>
          <a:lstStyle/>
          <a:p>
            <a:r>
              <a:rPr lang="en-US" sz="800" dirty="0" err="1"/>
              <a:t>likehood</a:t>
            </a:r>
            <a:r>
              <a:rPr lang="en-US" sz="800" dirty="0"/>
              <a:t> = factor(</a:t>
            </a:r>
            <a:r>
              <a:rPr lang="en-US" sz="800" dirty="0" err="1"/>
              <a:t>ifelse</a:t>
            </a:r>
            <a:r>
              <a:rPr lang="en-US" sz="800" dirty="0"/>
              <a:t>(usmovie1_subset1$avg_vote&lt;5,"Dislike","Like"))</a:t>
            </a:r>
          </a:p>
        </p:txBody>
      </p:sp>
      <p:sp>
        <p:nvSpPr>
          <p:cNvPr id="18" name="Google Shape;372;p35">
            <a:extLst>
              <a:ext uri="{FF2B5EF4-FFF2-40B4-BE49-F238E27FC236}">
                <a16:creationId xmlns:a16="http://schemas.microsoft.com/office/drawing/2014/main" id="{C9E12269-2AF6-5544-AE6E-9C9A0F8F46E6}"/>
              </a:ext>
            </a:extLst>
          </p:cNvPr>
          <p:cNvSpPr/>
          <p:nvPr/>
        </p:nvSpPr>
        <p:spPr>
          <a:xfrm>
            <a:off x="8054234" y="327815"/>
            <a:ext cx="798007" cy="725835"/>
          </a:xfrm>
          <a:custGeom>
            <a:avLst/>
            <a:gdLst/>
            <a:ahLst/>
            <a:cxnLst/>
            <a:rect l="l" t="t" r="r" b="b"/>
            <a:pathLst>
              <a:path w="16218" h="14752" extrusionOk="0">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extBox 1">
            <a:extLst>
              <a:ext uri="{FF2B5EF4-FFF2-40B4-BE49-F238E27FC236}">
                <a16:creationId xmlns:a16="http://schemas.microsoft.com/office/drawing/2014/main" id="{AE755458-7D65-4F44-A94A-AE8CB8C01899}"/>
              </a:ext>
            </a:extLst>
          </p:cNvPr>
          <p:cNvSpPr txBox="1"/>
          <p:nvPr/>
        </p:nvSpPr>
        <p:spPr>
          <a:xfrm>
            <a:off x="7397392" y="1970907"/>
            <a:ext cx="1207008" cy="246221"/>
          </a:xfrm>
          <a:prstGeom prst="rect">
            <a:avLst/>
          </a:prstGeom>
          <a:noFill/>
        </p:spPr>
        <p:txBody>
          <a:bodyPr wrap="square" rtlCol="0">
            <a:spAutoFit/>
          </a:bodyPr>
          <a:lstStyle/>
          <a:p>
            <a:r>
              <a:rPr lang="en-US" altLang="zh-CN" sz="1000" dirty="0">
                <a:solidFill>
                  <a:schemeClr val="dk2"/>
                </a:solidFill>
                <a:latin typeface="Raleway Thin"/>
                <a:sym typeface="Raleway Thin"/>
              </a:rPr>
              <a:t>3836</a:t>
            </a:r>
            <a:r>
              <a:rPr lang="en-US" sz="1000" dirty="0">
                <a:solidFill>
                  <a:schemeClr val="dk2"/>
                </a:solidFill>
                <a:latin typeface="Raleway Thin"/>
                <a:sym typeface="Raleway Thin"/>
              </a:rPr>
              <a:t>/6530</a:t>
            </a:r>
          </a:p>
        </p:txBody>
      </p:sp>
      <p:pic>
        <p:nvPicPr>
          <p:cNvPr id="3" name="Picture 2">
            <a:extLst>
              <a:ext uri="{FF2B5EF4-FFF2-40B4-BE49-F238E27FC236}">
                <a16:creationId xmlns:a16="http://schemas.microsoft.com/office/drawing/2014/main" id="{3741805A-E25B-7B4C-A214-0F1BA22177BB}"/>
              </a:ext>
            </a:extLst>
          </p:cNvPr>
          <p:cNvPicPr>
            <a:picLocks noChangeAspect="1"/>
          </p:cNvPicPr>
          <p:nvPr/>
        </p:nvPicPr>
        <p:blipFill>
          <a:blip r:embed="rId4"/>
          <a:stretch>
            <a:fillRect/>
          </a:stretch>
        </p:blipFill>
        <p:spPr>
          <a:xfrm>
            <a:off x="427155" y="1878038"/>
            <a:ext cx="2543563" cy="2225224"/>
          </a:xfrm>
          <a:prstGeom prst="rect">
            <a:avLst/>
          </a:prstGeom>
        </p:spPr>
      </p:pic>
      <p:pic>
        <p:nvPicPr>
          <p:cNvPr id="5" name="Picture 4">
            <a:extLst>
              <a:ext uri="{FF2B5EF4-FFF2-40B4-BE49-F238E27FC236}">
                <a16:creationId xmlns:a16="http://schemas.microsoft.com/office/drawing/2014/main" id="{8A3BB98A-FFC4-9B47-902A-1F590EAF265B}"/>
              </a:ext>
            </a:extLst>
          </p:cNvPr>
          <p:cNvPicPr>
            <a:picLocks noChangeAspect="1"/>
          </p:cNvPicPr>
          <p:nvPr/>
        </p:nvPicPr>
        <p:blipFill>
          <a:blip r:embed="rId5"/>
          <a:stretch>
            <a:fillRect/>
          </a:stretch>
        </p:blipFill>
        <p:spPr>
          <a:xfrm>
            <a:off x="2970718" y="1710340"/>
            <a:ext cx="2833899" cy="2603941"/>
          </a:xfrm>
          <a:prstGeom prst="rect">
            <a:avLst/>
          </a:prstGeom>
        </p:spPr>
      </p:pic>
    </p:spTree>
    <p:extLst>
      <p:ext uri="{BB962C8B-B14F-4D97-AF65-F5344CB8AC3E}">
        <p14:creationId xmlns:p14="http://schemas.microsoft.com/office/powerpoint/2010/main" val="39660840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C174212-8984-B043-BD28-32B2162D4B9F}"/>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16</a:t>
            </a:fld>
            <a:endParaRPr lang="en" dirty="0"/>
          </a:p>
        </p:txBody>
      </p:sp>
      <p:grpSp>
        <p:nvGrpSpPr>
          <p:cNvPr id="5" name="Google Shape;157;p21">
            <a:extLst>
              <a:ext uri="{FF2B5EF4-FFF2-40B4-BE49-F238E27FC236}">
                <a16:creationId xmlns:a16="http://schemas.microsoft.com/office/drawing/2014/main" id="{519DB88D-2498-F24A-AC5E-66D665FA2E84}"/>
              </a:ext>
            </a:extLst>
          </p:cNvPr>
          <p:cNvGrpSpPr/>
          <p:nvPr/>
        </p:nvGrpSpPr>
        <p:grpSpPr>
          <a:xfrm>
            <a:off x="8129494" y="455653"/>
            <a:ext cx="729938" cy="641867"/>
            <a:chOff x="1928175" y="312600"/>
            <a:chExt cx="425000" cy="373700"/>
          </a:xfrm>
        </p:grpSpPr>
        <p:sp>
          <p:nvSpPr>
            <p:cNvPr id="6" name="Google Shape;158;p21">
              <a:extLst>
                <a:ext uri="{FF2B5EF4-FFF2-40B4-BE49-F238E27FC236}">
                  <a16:creationId xmlns:a16="http://schemas.microsoft.com/office/drawing/2014/main" id="{1135AA9B-BADF-5C46-9C98-432C1B2B7B24}"/>
                </a:ext>
              </a:extLst>
            </p:cNvPr>
            <p:cNvSpPr/>
            <p:nvPr/>
          </p:nvSpPr>
          <p:spPr>
            <a:xfrm>
              <a:off x="1928175" y="312600"/>
              <a:ext cx="425000" cy="373700"/>
            </a:xfrm>
            <a:custGeom>
              <a:avLst/>
              <a:gdLst/>
              <a:ahLst/>
              <a:cxnLst/>
              <a:rect l="l" t="t" r="r" b="b"/>
              <a:pathLst>
                <a:path w="17000" h="14948" extrusionOk="0">
                  <a:moveTo>
                    <a:pt x="16022" y="978"/>
                  </a:moveTo>
                  <a:lnTo>
                    <a:pt x="16022" y="13971"/>
                  </a:lnTo>
                  <a:lnTo>
                    <a:pt x="978" y="13971"/>
                  </a:lnTo>
                  <a:lnTo>
                    <a:pt x="978" y="978"/>
                  </a:lnTo>
                  <a:close/>
                  <a:moveTo>
                    <a:pt x="782" y="1"/>
                  </a:moveTo>
                  <a:lnTo>
                    <a:pt x="636" y="25"/>
                  </a:lnTo>
                  <a:lnTo>
                    <a:pt x="489" y="74"/>
                  </a:lnTo>
                  <a:lnTo>
                    <a:pt x="343" y="147"/>
                  </a:lnTo>
                  <a:lnTo>
                    <a:pt x="221" y="245"/>
                  </a:lnTo>
                  <a:lnTo>
                    <a:pt x="123" y="343"/>
                  </a:lnTo>
                  <a:lnTo>
                    <a:pt x="74" y="489"/>
                  </a:lnTo>
                  <a:lnTo>
                    <a:pt x="25" y="636"/>
                  </a:lnTo>
                  <a:lnTo>
                    <a:pt x="1" y="782"/>
                  </a:lnTo>
                  <a:lnTo>
                    <a:pt x="1" y="14166"/>
                  </a:lnTo>
                  <a:lnTo>
                    <a:pt x="25" y="14313"/>
                  </a:lnTo>
                  <a:lnTo>
                    <a:pt x="74" y="14459"/>
                  </a:lnTo>
                  <a:lnTo>
                    <a:pt x="123" y="14606"/>
                  </a:lnTo>
                  <a:lnTo>
                    <a:pt x="221" y="14703"/>
                  </a:lnTo>
                  <a:lnTo>
                    <a:pt x="343" y="14801"/>
                  </a:lnTo>
                  <a:lnTo>
                    <a:pt x="489" y="14874"/>
                  </a:lnTo>
                  <a:lnTo>
                    <a:pt x="636" y="14923"/>
                  </a:lnTo>
                  <a:lnTo>
                    <a:pt x="782" y="14948"/>
                  </a:lnTo>
                  <a:lnTo>
                    <a:pt x="16218" y="14948"/>
                  </a:lnTo>
                  <a:lnTo>
                    <a:pt x="16364" y="14923"/>
                  </a:lnTo>
                  <a:lnTo>
                    <a:pt x="16511" y="14874"/>
                  </a:lnTo>
                  <a:lnTo>
                    <a:pt x="16657" y="14801"/>
                  </a:lnTo>
                  <a:lnTo>
                    <a:pt x="16779" y="14703"/>
                  </a:lnTo>
                  <a:lnTo>
                    <a:pt x="16877" y="14606"/>
                  </a:lnTo>
                  <a:lnTo>
                    <a:pt x="16926" y="14459"/>
                  </a:lnTo>
                  <a:lnTo>
                    <a:pt x="16975" y="14313"/>
                  </a:lnTo>
                  <a:lnTo>
                    <a:pt x="16999" y="14166"/>
                  </a:lnTo>
                  <a:lnTo>
                    <a:pt x="16999" y="782"/>
                  </a:lnTo>
                  <a:lnTo>
                    <a:pt x="16975" y="636"/>
                  </a:lnTo>
                  <a:lnTo>
                    <a:pt x="16926" y="489"/>
                  </a:lnTo>
                  <a:lnTo>
                    <a:pt x="16877" y="343"/>
                  </a:lnTo>
                  <a:lnTo>
                    <a:pt x="16779" y="245"/>
                  </a:lnTo>
                  <a:lnTo>
                    <a:pt x="16657" y="147"/>
                  </a:lnTo>
                  <a:lnTo>
                    <a:pt x="16511" y="74"/>
                  </a:lnTo>
                  <a:lnTo>
                    <a:pt x="16364" y="25"/>
                  </a:lnTo>
                  <a:lnTo>
                    <a:pt x="162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59;p21">
              <a:extLst>
                <a:ext uri="{FF2B5EF4-FFF2-40B4-BE49-F238E27FC236}">
                  <a16:creationId xmlns:a16="http://schemas.microsoft.com/office/drawing/2014/main" id="{07CBD38F-2615-5942-89F9-D56B0AEE3009}"/>
                </a:ext>
              </a:extLst>
            </p:cNvPr>
            <p:cNvSpPr/>
            <p:nvPr/>
          </p:nvSpPr>
          <p:spPr>
            <a:xfrm>
              <a:off x="1964825" y="349250"/>
              <a:ext cx="351700" cy="300425"/>
            </a:xfrm>
            <a:custGeom>
              <a:avLst/>
              <a:gdLst/>
              <a:ahLst/>
              <a:cxnLst/>
              <a:rect l="l" t="t" r="r" b="b"/>
              <a:pathLst>
                <a:path w="14068" h="12017" extrusionOk="0">
                  <a:moveTo>
                    <a:pt x="10111" y="1563"/>
                  </a:moveTo>
                  <a:lnTo>
                    <a:pt x="10307" y="1588"/>
                  </a:lnTo>
                  <a:lnTo>
                    <a:pt x="10502" y="1612"/>
                  </a:lnTo>
                  <a:lnTo>
                    <a:pt x="10697" y="1661"/>
                  </a:lnTo>
                  <a:lnTo>
                    <a:pt x="10868" y="1734"/>
                  </a:lnTo>
                  <a:lnTo>
                    <a:pt x="11039" y="1807"/>
                  </a:lnTo>
                  <a:lnTo>
                    <a:pt x="11186" y="1905"/>
                  </a:lnTo>
                  <a:lnTo>
                    <a:pt x="11357" y="2027"/>
                  </a:lnTo>
                  <a:lnTo>
                    <a:pt x="11479" y="2149"/>
                  </a:lnTo>
                  <a:lnTo>
                    <a:pt x="11625" y="2271"/>
                  </a:lnTo>
                  <a:lnTo>
                    <a:pt x="11723" y="2442"/>
                  </a:lnTo>
                  <a:lnTo>
                    <a:pt x="11821" y="2589"/>
                  </a:lnTo>
                  <a:lnTo>
                    <a:pt x="11894" y="2760"/>
                  </a:lnTo>
                  <a:lnTo>
                    <a:pt x="11967" y="2955"/>
                  </a:lnTo>
                  <a:lnTo>
                    <a:pt x="12016" y="3126"/>
                  </a:lnTo>
                  <a:lnTo>
                    <a:pt x="12041" y="3322"/>
                  </a:lnTo>
                  <a:lnTo>
                    <a:pt x="12065" y="3517"/>
                  </a:lnTo>
                  <a:lnTo>
                    <a:pt x="12041" y="3737"/>
                  </a:lnTo>
                  <a:lnTo>
                    <a:pt x="12016" y="3908"/>
                  </a:lnTo>
                  <a:lnTo>
                    <a:pt x="11967" y="4103"/>
                  </a:lnTo>
                  <a:lnTo>
                    <a:pt x="11894" y="4274"/>
                  </a:lnTo>
                  <a:lnTo>
                    <a:pt x="11821" y="4445"/>
                  </a:lnTo>
                  <a:lnTo>
                    <a:pt x="11723" y="4616"/>
                  </a:lnTo>
                  <a:lnTo>
                    <a:pt x="11625" y="4763"/>
                  </a:lnTo>
                  <a:lnTo>
                    <a:pt x="11479" y="4909"/>
                  </a:lnTo>
                  <a:lnTo>
                    <a:pt x="11357" y="5031"/>
                  </a:lnTo>
                  <a:lnTo>
                    <a:pt x="11186" y="5153"/>
                  </a:lnTo>
                  <a:lnTo>
                    <a:pt x="11039" y="5251"/>
                  </a:lnTo>
                  <a:lnTo>
                    <a:pt x="10868" y="5324"/>
                  </a:lnTo>
                  <a:lnTo>
                    <a:pt x="10697" y="5398"/>
                  </a:lnTo>
                  <a:lnTo>
                    <a:pt x="10502" y="5446"/>
                  </a:lnTo>
                  <a:lnTo>
                    <a:pt x="10307" y="5471"/>
                  </a:lnTo>
                  <a:lnTo>
                    <a:pt x="9916" y="5471"/>
                  </a:lnTo>
                  <a:lnTo>
                    <a:pt x="9720" y="5446"/>
                  </a:lnTo>
                  <a:lnTo>
                    <a:pt x="9525" y="5398"/>
                  </a:lnTo>
                  <a:lnTo>
                    <a:pt x="9354" y="5324"/>
                  </a:lnTo>
                  <a:lnTo>
                    <a:pt x="9183" y="5251"/>
                  </a:lnTo>
                  <a:lnTo>
                    <a:pt x="9012" y="5153"/>
                  </a:lnTo>
                  <a:lnTo>
                    <a:pt x="8866" y="5031"/>
                  </a:lnTo>
                  <a:lnTo>
                    <a:pt x="8719" y="4909"/>
                  </a:lnTo>
                  <a:lnTo>
                    <a:pt x="8597" y="4763"/>
                  </a:lnTo>
                  <a:lnTo>
                    <a:pt x="8475" y="4616"/>
                  </a:lnTo>
                  <a:lnTo>
                    <a:pt x="8377" y="4445"/>
                  </a:lnTo>
                  <a:lnTo>
                    <a:pt x="8304" y="4274"/>
                  </a:lnTo>
                  <a:lnTo>
                    <a:pt x="8231" y="4103"/>
                  </a:lnTo>
                  <a:lnTo>
                    <a:pt x="8182" y="3908"/>
                  </a:lnTo>
                  <a:lnTo>
                    <a:pt x="8157" y="3737"/>
                  </a:lnTo>
                  <a:lnTo>
                    <a:pt x="8157" y="3517"/>
                  </a:lnTo>
                  <a:lnTo>
                    <a:pt x="8157" y="3322"/>
                  </a:lnTo>
                  <a:lnTo>
                    <a:pt x="8182" y="3126"/>
                  </a:lnTo>
                  <a:lnTo>
                    <a:pt x="8231" y="2955"/>
                  </a:lnTo>
                  <a:lnTo>
                    <a:pt x="8304" y="2760"/>
                  </a:lnTo>
                  <a:lnTo>
                    <a:pt x="8377" y="2589"/>
                  </a:lnTo>
                  <a:lnTo>
                    <a:pt x="8475" y="2442"/>
                  </a:lnTo>
                  <a:lnTo>
                    <a:pt x="8597" y="2271"/>
                  </a:lnTo>
                  <a:lnTo>
                    <a:pt x="8719" y="2149"/>
                  </a:lnTo>
                  <a:lnTo>
                    <a:pt x="8866" y="2027"/>
                  </a:lnTo>
                  <a:lnTo>
                    <a:pt x="9012" y="1905"/>
                  </a:lnTo>
                  <a:lnTo>
                    <a:pt x="9183" y="1807"/>
                  </a:lnTo>
                  <a:lnTo>
                    <a:pt x="9354" y="1734"/>
                  </a:lnTo>
                  <a:lnTo>
                    <a:pt x="9525" y="1661"/>
                  </a:lnTo>
                  <a:lnTo>
                    <a:pt x="9720" y="1612"/>
                  </a:lnTo>
                  <a:lnTo>
                    <a:pt x="9916" y="1588"/>
                  </a:lnTo>
                  <a:lnTo>
                    <a:pt x="10111" y="1563"/>
                  </a:lnTo>
                  <a:close/>
                  <a:moveTo>
                    <a:pt x="0" y="0"/>
                  </a:moveTo>
                  <a:lnTo>
                    <a:pt x="0" y="9232"/>
                  </a:lnTo>
                  <a:lnTo>
                    <a:pt x="3248" y="5080"/>
                  </a:lnTo>
                  <a:lnTo>
                    <a:pt x="3346" y="4958"/>
                  </a:lnTo>
                  <a:lnTo>
                    <a:pt x="3468" y="4885"/>
                  </a:lnTo>
                  <a:lnTo>
                    <a:pt x="3590" y="4836"/>
                  </a:lnTo>
                  <a:lnTo>
                    <a:pt x="3737" y="4811"/>
                  </a:lnTo>
                  <a:lnTo>
                    <a:pt x="3859" y="4836"/>
                  </a:lnTo>
                  <a:lnTo>
                    <a:pt x="4005" y="4885"/>
                  </a:lnTo>
                  <a:lnTo>
                    <a:pt x="4128" y="4958"/>
                  </a:lnTo>
                  <a:lnTo>
                    <a:pt x="4225" y="5080"/>
                  </a:lnTo>
                  <a:lnTo>
                    <a:pt x="9647" y="12016"/>
                  </a:lnTo>
                  <a:lnTo>
                    <a:pt x="10233" y="12016"/>
                  </a:lnTo>
                  <a:lnTo>
                    <a:pt x="10087" y="11772"/>
                  </a:lnTo>
                  <a:lnTo>
                    <a:pt x="8157" y="9305"/>
                  </a:lnTo>
                  <a:lnTo>
                    <a:pt x="9403" y="7718"/>
                  </a:lnTo>
                  <a:lnTo>
                    <a:pt x="9501" y="7596"/>
                  </a:lnTo>
                  <a:lnTo>
                    <a:pt x="9623" y="7522"/>
                  </a:lnTo>
                  <a:lnTo>
                    <a:pt x="9745" y="7473"/>
                  </a:lnTo>
                  <a:lnTo>
                    <a:pt x="9891" y="7449"/>
                  </a:lnTo>
                  <a:lnTo>
                    <a:pt x="10014" y="7473"/>
                  </a:lnTo>
                  <a:lnTo>
                    <a:pt x="10160" y="7522"/>
                  </a:lnTo>
                  <a:lnTo>
                    <a:pt x="10282" y="7596"/>
                  </a:lnTo>
                  <a:lnTo>
                    <a:pt x="10380" y="7718"/>
                  </a:lnTo>
                  <a:lnTo>
                    <a:pt x="13750" y="12016"/>
                  </a:lnTo>
                  <a:lnTo>
                    <a:pt x="14068" y="12016"/>
                  </a:lnTo>
                  <a:lnTo>
                    <a:pt x="1406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Google Shape;101;p17">
            <a:extLst>
              <a:ext uri="{FF2B5EF4-FFF2-40B4-BE49-F238E27FC236}">
                <a16:creationId xmlns:a16="http://schemas.microsoft.com/office/drawing/2014/main" id="{59D39464-7606-1E4C-ACE5-C954CE1B7007}"/>
              </a:ext>
            </a:extLst>
          </p:cNvPr>
          <p:cNvSpPr txBox="1">
            <a:spLocks noGrp="1"/>
          </p:cNvSpPr>
          <p:nvPr>
            <p:ph type="title"/>
          </p:nvPr>
        </p:nvSpPr>
        <p:spPr>
          <a:xfrm>
            <a:off x="475705" y="353842"/>
            <a:ext cx="7183375" cy="530473"/>
          </a:xfrm>
          <a:prstGeom prst="rect">
            <a:avLst/>
          </a:prstGeom>
        </p:spPr>
        <p:txBody>
          <a:bodyPr spcFirstLastPara="1" wrap="square" lIns="91425" tIns="91425" rIns="91425" bIns="91425" anchor="t" anchorCtr="0">
            <a:noAutofit/>
          </a:bodyPr>
          <a:lstStyle/>
          <a:p>
            <a:r>
              <a:rPr lang="en-US" sz="2800" b="1" dirty="0"/>
              <a:t>Each Genre’s Count &amp; </a:t>
            </a:r>
            <a:r>
              <a:rPr lang="en-US" sz="2800" b="1" dirty="0" err="1"/>
              <a:t>Meanscore</a:t>
            </a:r>
            <a:endParaRPr sz="2800" i="1" u="sng" dirty="0">
              <a:solidFill>
                <a:schemeClr val="tx1"/>
              </a:solidFill>
              <a:latin typeface="+mj-lt"/>
            </a:endParaRPr>
          </a:p>
        </p:txBody>
      </p:sp>
      <p:pic>
        <p:nvPicPr>
          <p:cNvPr id="2" name="Picture 1">
            <a:extLst>
              <a:ext uri="{FF2B5EF4-FFF2-40B4-BE49-F238E27FC236}">
                <a16:creationId xmlns:a16="http://schemas.microsoft.com/office/drawing/2014/main" id="{C85A3B51-BB07-C547-85FB-BE820E47CF50}"/>
              </a:ext>
            </a:extLst>
          </p:cNvPr>
          <p:cNvPicPr>
            <a:picLocks noChangeAspect="1"/>
          </p:cNvPicPr>
          <p:nvPr/>
        </p:nvPicPr>
        <p:blipFill>
          <a:blip r:embed="rId3"/>
          <a:stretch>
            <a:fillRect/>
          </a:stretch>
        </p:blipFill>
        <p:spPr>
          <a:xfrm>
            <a:off x="651371" y="1034613"/>
            <a:ext cx="3772917" cy="3445282"/>
          </a:xfrm>
          <a:prstGeom prst="rect">
            <a:avLst/>
          </a:prstGeom>
        </p:spPr>
      </p:pic>
      <p:pic>
        <p:nvPicPr>
          <p:cNvPr id="3" name="Picture 2">
            <a:extLst>
              <a:ext uri="{FF2B5EF4-FFF2-40B4-BE49-F238E27FC236}">
                <a16:creationId xmlns:a16="http://schemas.microsoft.com/office/drawing/2014/main" id="{BB908454-F3CC-EF45-B503-4AC2803B282D}"/>
              </a:ext>
            </a:extLst>
          </p:cNvPr>
          <p:cNvPicPr>
            <a:picLocks noChangeAspect="1"/>
          </p:cNvPicPr>
          <p:nvPr/>
        </p:nvPicPr>
        <p:blipFill>
          <a:blip r:embed="rId4"/>
          <a:stretch>
            <a:fillRect/>
          </a:stretch>
        </p:blipFill>
        <p:spPr>
          <a:xfrm>
            <a:off x="3671557" y="1109360"/>
            <a:ext cx="1312106" cy="577657"/>
          </a:xfrm>
          <a:prstGeom prst="rect">
            <a:avLst/>
          </a:prstGeom>
        </p:spPr>
      </p:pic>
      <p:sp>
        <p:nvSpPr>
          <p:cNvPr id="8" name="TextBox 7">
            <a:extLst>
              <a:ext uri="{FF2B5EF4-FFF2-40B4-BE49-F238E27FC236}">
                <a16:creationId xmlns:a16="http://schemas.microsoft.com/office/drawing/2014/main" id="{E9E33EDD-A80C-524C-B3B5-0C2000FAE057}"/>
              </a:ext>
            </a:extLst>
          </p:cNvPr>
          <p:cNvSpPr txBox="1"/>
          <p:nvPr/>
        </p:nvSpPr>
        <p:spPr>
          <a:xfrm>
            <a:off x="935501" y="4242298"/>
            <a:ext cx="759656" cy="276999"/>
          </a:xfrm>
          <a:prstGeom prst="rect">
            <a:avLst/>
          </a:prstGeom>
          <a:noFill/>
        </p:spPr>
        <p:txBody>
          <a:bodyPr wrap="square" rtlCol="0">
            <a:spAutoFit/>
          </a:bodyPr>
          <a:lstStyle/>
          <a:p>
            <a:r>
              <a:rPr lang="en-US" sz="1200" dirty="0"/>
              <a:t>6.366</a:t>
            </a:r>
          </a:p>
        </p:txBody>
      </p:sp>
      <p:cxnSp>
        <p:nvCxnSpPr>
          <p:cNvPr id="11" name="Straight Arrow Connector 10">
            <a:extLst>
              <a:ext uri="{FF2B5EF4-FFF2-40B4-BE49-F238E27FC236}">
                <a16:creationId xmlns:a16="http://schemas.microsoft.com/office/drawing/2014/main" id="{53A9A395-616F-7D42-8829-9CCEEF7C06D3}"/>
              </a:ext>
            </a:extLst>
          </p:cNvPr>
          <p:cNvCxnSpPr>
            <a:cxnSpLocks/>
            <a:stCxn id="8" idx="0"/>
          </p:cNvCxnSpPr>
          <p:nvPr/>
        </p:nvCxnSpPr>
        <p:spPr>
          <a:xfrm flipV="1">
            <a:off x="1315329" y="3896752"/>
            <a:ext cx="211016" cy="3455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63889BCA-FF16-5844-8E7C-562A0F327021}"/>
              </a:ext>
            </a:extLst>
          </p:cNvPr>
          <p:cNvCxnSpPr>
            <a:cxnSpLocks/>
          </p:cNvCxnSpPr>
          <p:nvPr/>
        </p:nvCxnSpPr>
        <p:spPr>
          <a:xfrm flipV="1">
            <a:off x="1033975" y="3378433"/>
            <a:ext cx="436099" cy="6910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A47CB121-5117-BA48-BD27-1DA09F97ED66}"/>
              </a:ext>
            </a:extLst>
          </p:cNvPr>
          <p:cNvSpPr txBox="1"/>
          <p:nvPr/>
        </p:nvSpPr>
        <p:spPr>
          <a:xfrm>
            <a:off x="638691" y="3985000"/>
            <a:ext cx="759656" cy="276999"/>
          </a:xfrm>
          <a:prstGeom prst="rect">
            <a:avLst/>
          </a:prstGeom>
          <a:noFill/>
        </p:spPr>
        <p:txBody>
          <a:bodyPr wrap="square" rtlCol="0">
            <a:spAutoFit/>
          </a:bodyPr>
          <a:lstStyle/>
          <a:p>
            <a:r>
              <a:rPr lang="en-US" sz="1200" dirty="0"/>
              <a:t>6.881</a:t>
            </a:r>
          </a:p>
        </p:txBody>
      </p:sp>
      <p:cxnSp>
        <p:nvCxnSpPr>
          <p:cNvPr id="23" name="Straight Arrow Connector 22">
            <a:extLst>
              <a:ext uri="{FF2B5EF4-FFF2-40B4-BE49-F238E27FC236}">
                <a16:creationId xmlns:a16="http://schemas.microsoft.com/office/drawing/2014/main" id="{5C3FBCFE-C9BA-3441-8CAD-3D30A6C490A6}"/>
              </a:ext>
            </a:extLst>
          </p:cNvPr>
          <p:cNvCxnSpPr>
            <a:cxnSpLocks/>
          </p:cNvCxnSpPr>
          <p:nvPr/>
        </p:nvCxnSpPr>
        <p:spPr>
          <a:xfrm flipV="1">
            <a:off x="1979287" y="4083108"/>
            <a:ext cx="211016" cy="3455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ED61217-8BC6-C845-9DCB-C5C788E7529B}"/>
              </a:ext>
            </a:extLst>
          </p:cNvPr>
          <p:cNvSpPr txBox="1"/>
          <p:nvPr/>
        </p:nvSpPr>
        <p:spPr>
          <a:xfrm>
            <a:off x="1599459" y="4352661"/>
            <a:ext cx="759656" cy="461665"/>
          </a:xfrm>
          <a:prstGeom prst="rect">
            <a:avLst/>
          </a:prstGeom>
          <a:noFill/>
        </p:spPr>
        <p:txBody>
          <a:bodyPr wrap="square" rtlCol="0">
            <a:spAutoFit/>
          </a:bodyPr>
          <a:lstStyle/>
          <a:p>
            <a:r>
              <a:rPr lang="en-US" sz="1200" dirty="0"/>
              <a:t>Western</a:t>
            </a:r>
          </a:p>
          <a:p>
            <a:r>
              <a:rPr lang="en-US" sz="1200" dirty="0"/>
              <a:t>6.471</a:t>
            </a:r>
          </a:p>
        </p:txBody>
      </p:sp>
      <p:cxnSp>
        <p:nvCxnSpPr>
          <p:cNvPr id="25" name="Straight Arrow Connector 24">
            <a:extLst>
              <a:ext uri="{FF2B5EF4-FFF2-40B4-BE49-F238E27FC236}">
                <a16:creationId xmlns:a16="http://schemas.microsoft.com/office/drawing/2014/main" id="{64313566-D611-7544-A988-B6FA4BC4D27F}"/>
              </a:ext>
            </a:extLst>
          </p:cNvPr>
          <p:cNvCxnSpPr>
            <a:cxnSpLocks/>
          </p:cNvCxnSpPr>
          <p:nvPr/>
        </p:nvCxnSpPr>
        <p:spPr>
          <a:xfrm flipH="1" flipV="1">
            <a:off x="2443521" y="4109059"/>
            <a:ext cx="263120" cy="4313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B273A992-53D8-0247-A863-2F9FEB8D4A1F}"/>
              </a:ext>
            </a:extLst>
          </p:cNvPr>
          <p:cNvSpPr txBox="1"/>
          <p:nvPr/>
        </p:nvSpPr>
        <p:spPr>
          <a:xfrm>
            <a:off x="2458282" y="4491693"/>
            <a:ext cx="759656" cy="276999"/>
          </a:xfrm>
          <a:prstGeom prst="rect">
            <a:avLst/>
          </a:prstGeom>
          <a:noFill/>
        </p:spPr>
        <p:txBody>
          <a:bodyPr wrap="square" rtlCol="0">
            <a:spAutoFit/>
          </a:bodyPr>
          <a:lstStyle/>
          <a:p>
            <a:r>
              <a:rPr lang="en-US" sz="1200" dirty="0"/>
              <a:t>6.782</a:t>
            </a:r>
          </a:p>
        </p:txBody>
      </p:sp>
      <p:cxnSp>
        <p:nvCxnSpPr>
          <p:cNvPr id="28" name="Straight Arrow Connector 27">
            <a:extLst>
              <a:ext uri="{FF2B5EF4-FFF2-40B4-BE49-F238E27FC236}">
                <a16:creationId xmlns:a16="http://schemas.microsoft.com/office/drawing/2014/main" id="{E58DBCAC-3C61-3C4A-A28F-44956763CC65}"/>
              </a:ext>
            </a:extLst>
          </p:cNvPr>
          <p:cNvCxnSpPr>
            <a:cxnSpLocks/>
          </p:cNvCxnSpPr>
          <p:nvPr/>
        </p:nvCxnSpPr>
        <p:spPr>
          <a:xfrm>
            <a:off x="980483" y="2444978"/>
            <a:ext cx="703384" cy="7951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9B3208E1-6455-E145-BCC7-9A1ACAFFF0F4}"/>
              </a:ext>
            </a:extLst>
          </p:cNvPr>
          <p:cNvSpPr txBox="1"/>
          <p:nvPr/>
        </p:nvSpPr>
        <p:spPr>
          <a:xfrm>
            <a:off x="513651" y="2041372"/>
            <a:ext cx="884696" cy="461665"/>
          </a:xfrm>
          <a:prstGeom prst="rect">
            <a:avLst/>
          </a:prstGeom>
          <a:noFill/>
        </p:spPr>
        <p:txBody>
          <a:bodyPr wrap="square" rtlCol="0">
            <a:spAutoFit/>
          </a:bodyPr>
          <a:lstStyle/>
          <a:p>
            <a:r>
              <a:rPr lang="en-US" sz="1200" dirty="0"/>
              <a:t>Film-Noir</a:t>
            </a:r>
          </a:p>
          <a:p>
            <a:r>
              <a:rPr lang="en-US" sz="1200" dirty="0"/>
              <a:t>7.825</a:t>
            </a:r>
          </a:p>
        </p:txBody>
      </p:sp>
      <p:sp>
        <p:nvSpPr>
          <p:cNvPr id="31" name="Text Placeholder 2">
            <a:extLst>
              <a:ext uri="{FF2B5EF4-FFF2-40B4-BE49-F238E27FC236}">
                <a16:creationId xmlns:a16="http://schemas.microsoft.com/office/drawing/2014/main" id="{AE7003FD-3C55-3F41-85AC-FFA58183DF7A}"/>
              </a:ext>
            </a:extLst>
          </p:cNvPr>
          <p:cNvSpPr>
            <a:spLocks noGrp="1"/>
          </p:cNvSpPr>
          <p:nvPr>
            <p:ph type="body" idx="1"/>
          </p:nvPr>
        </p:nvSpPr>
        <p:spPr>
          <a:xfrm>
            <a:off x="4719714" y="1684249"/>
            <a:ext cx="3390311" cy="1829670"/>
          </a:xfrm>
        </p:spPr>
        <p:txBody>
          <a:bodyPr/>
          <a:lstStyle/>
          <a:p>
            <a:r>
              <a:rPr lang="en-US" sz="1400" dirty="0"/>
              <a:t>Top 3 genres with number of movies:</a:t>
            </a:r>
          </a:p>
          <a:p>
            <a:pPr marL="114300" indent="0">
              <a:buNone/>
            </a:pPr>
            <a:r>
              <a:rPr lang="en-US" sz="1400" dirty="0"/>
              <a:t>         </a:t>
            </a:r>
            <a:r>
              <a:rPr lang="en-US" sz="1400" dirty="0">
                <a:solidFill>
                  <a:schemeClr val="accent1"/>
                </a:solidFill>
              </a:rPr>
              <a:t>Drama, Comedy, Action</a:t>
            </a:r>
          </a:p>
          <a:p>
            <a:r>
              <a:rPr lang="en-US" sz="1400" dirty="0"/>
              <a:t>Top 3 genres with average voting score</a:t>
            </a:r>
          </a:p>
          <a:p>
            <a:pPr marL="114300" indent="0">
              <a:buNone/>
            </a:pPr>
            <a:r>
              <a:rPr lang="en-US" sz="1400" dirty="0"/>
              <a:t>         </a:t>
            </a:r>
            <a:r>
              <a:rPr lang="en-US" sz="1400" dirty="0">
                <a:solidFill>
                  <a:schemeClr val="accent1"/>
                </a:solidFill>
              </a:rPr>
              <a:t>Film-Noir, Biography, History</a:t>
            </a:r>
          </a:p>
          <a:p>
            <a:endParaRPr lang="en-US" dirty="0"/>
          </a:p>
        </p:txBody>
      </p:sp>
      <p:sp>
        <p:nvSpPr>
          <p:cNvPr id="32" name="Text Placeholder 2">
            <a:extLst>
              <a:ext uri="{FF2B5EF4-FFF2-40B4-BE49-F238E27FC236}">
                <a16:creationId xmlns:a16="http://schemas.microsoft.com/office/drawing/2014/main" id="{7B00CC0A-5E18-9144-91E2-E32C87B79089}"/>
              </a:ext>
            </a:extLst>
          </p:cNvPr>
          <p:cNvSpPr txBox="1">
            <a:spLocks/>
          </p:cNvSpPr>
          <p:nvPr/>
        </p:nvSpPr>
        <p:spPr>
          <a:xfrm>
            <a:off x="3554709" y="3861750"/>
            <a:ext cx="3230100" cy="90420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600"/>
              </a:spcBef>
              <a:spcAft>
                <a:spcPts val="0"/>
              </a:spcAft>
              <a:buClr>
                <a:srgbClr val="FFB600"/>
              </a:buClr>
              <a:buSzPts val="1800"/>
              <a:buFont typeface="Raleway Thin"/>
              <a:buChar char="●"/>
              <a:defRPr sz="1800" b="0" i="0" u="none" strike="noStrike" cap="none">
                <a:solidFill>
                  <a:schemeClr val="dk2"/>
                </a:solidFill>
                <a:latin typeface="Raleway Thin"/>
                <a:ea typeface="Raleway Thin"/>
                <a:cs typeface="Raleway Thin"/>
                <a:sym typeface="Raleway Thin"/>
              </a:defRPr>
            </a:lvl1pPr>
            <a:lvl2pPr marL="914400" marR="0" lvl="1" indent="-342900" algn="l" rtl="0">
              <a:lnSpc>
                <a:spcPct val="100000"/>
              </a:lnSpc>
              <a:spcBef>
                <a:spcPts val="0"/>
              </a:spcBef>
              <a:spcAft>
                <a:spcPts val="0"/>
              </a:spcAft>
              <a:buClr>
                <a:srgbClr val="FFB600"/>
              </a:buClr>
              <a:buSzPts val="1800"/>
              <a:buFont typeface="Raleway Thin"/>
              <a:buChar char="○"/>
              <a:defRPr sz="1800" b="0" i="0" u="none" strike="noStrike" cap="none">
                <a:solidFill>
                  <a:schemeClr val="dk2"/>
                </a:solidFill>
                <a:latin typeface="Raleway Thin"/>
                <a:ea typeface="Raleway Thin"/>
                <a:cs typeface="Raleway Thin"/>
                <a:sym typeface="Raleway Thin"/>
              </a:defRPr>
            </a:lvl2pPr>
            <a:lvl3pPr marL="1371600" marR="0" lvl="2" indent="-342900" algn="l" rtl="0">
              <a:lnSpc>
                <a:spcPct val="100000"/>
              </a:lnSpc>
              <a:spcBef>
                <a:spcPts val="0"/>
              </a:spcBef>
              <a:spcAft>
                <a:spcPts val="0"/>
              </a:spcAft>
              <a:buClr>
                <a:srgbClr val="FFB600"/>
              </a:buClr>
              <a:buSzPts val="1800"/>
              <a:buFont typeface="Raleway Thin"/>
              <a:buChar char="■"/>
              <a:defRPr sz="1800" b="0" i="0" u="none" strike="noStrike" cap="none">
                <a:solidFill>
                  <a:schemeClr val="dk2"/>
                </a:solidFill>
                <a:latin typeface="Raleway Thin"/>
                <a:ea typeface="Raleway Thin"/>
                <a:cs typeface="Raleway Thin"/>
                <a:sym typeface="Raleway Thin"/>
              </a:defRPr>
            </a:lvl3pPr>
            <a:lvl4pPr marL="1828800" marR="0" lvl="3" indent="-342900" algn="l" rtl="0">
              <a:lnSpc>
                <a:spcPct val="100000"/>
              </a:lnSpc>
              <a:spcBef>
                <a:spcPts val="0"/>
              </a:spcBef>
              <a:spcAft>
                <a:spcPts val="0"/>
              </a:spcAft>
              <a:buClr>
                <a:schemeClr val="dk2"/>
              </a:buClr>
              <a:buSzPts val="1800"/>
              <a:buFont typeface="Raleway Thin"/>
              <a:buChar char="●"/>
              <a:defRPr sz="1800" b="0" i="0" u="none" strike="noStrike" cap="none">
                <a:solidFill>
                  <a:schemeClr val="dk2"/>
                </a:solidFill>
                <a:latin typeface="Raleway Thin"/>
                <a:ea typeface="Raleway Thin"/>
                <a:cs typeface="Raleway Thin"/>
                <a:sym typeface="Raleway Thin"/>
              </a:defRPr>
            </a:lvl4pPr>
            <a:lvl5pPr marL="2286000" marR="0" lvl="4" indent="-342900" algn="l" rtl="0">
              <a:lnSpc>
                <a:spcPct val="100000"/>
              </a:lnSpc>
              <a:spcBef>
                <a:spcPts val="0"/>
              </a:spcBef>
              <a:spcAft>
                <a:spcPts val="0"/>
              </a:spcAft>
              <a:buClr>
                <a:schemeClr val="dk2"/>
              </a:buClr>
              <a:buSzPts val="1800"/>
              <a:buFont typeface="Raleway Thin"/>
              <a:buChar char="○"/>
              <a:defRPr sz="1800" b="0" i="0" u="none" strike="noStrike" cap="none">
                <a:solidFill>
                  <a:schemeClr val="dk2"/>
                </a:solidFill>
                <a:latin typeface="Raleway Thin"/>
                <a:ea typeface="Raleway Thin"/>
                <a:cs typeface="Raleway Thin"/>
                <a:sym typeface="Raleway Thin"/>
              </a:defRPr>
            </a:lvl5pPr>
            <a:lvl6pPr marL="2743200" marR="0" lvl="5" indent="-342900" algn="l" rtl="0">
              <a:lnSpc>
                <a:spcPct val="100000"/>
              </a:lnSpc>
              <a:spcBef>
                <a:spcPts val="0"/>
              </a:spcBef>
              <a:spcAft>
                <a:spcPts val="0"/>
              </a:spcAft>
              <a:buClr>
                <a:schemeClr val="dk2"/>
              </a:buClr>
              <a:buSzPts val="1800"/>
              <a:buFont typeface="Raleway Thin"/>
              <a:buChar char="■"/>
              <a:defRPr sz="1800" b="0" i="0" u="none" strike="noStrike" cap="none">
                <a:solidFill>
                  <a:schemeClr val="dk2"/>
                </a:solidFill>
                <a:latin typeface="Raleway Thin"/>
                <a:ea typeface="Raleway Thin"/>
                <a:cs typeface="Raleway Thin"/>
                <a:sym typeface="Raleway Thin"/>
              </a:defRPr>
            </a:lvl6pPr>
            <a:lvl7pPr marL="3200400" marR="0" lvl="6" indent="-342900" algn="l" rtl="0">
              <a:lnSpc>
                <a:spcPct val="100000"/>
              </a:lnSpc>
              <a:spcBef>
                <a:spcPts val="0"/>
              </a:spcBef>
              <a:spcAft>
                <a:spcPts val="0"/>
              </a:spcAft>
              <a:buClr>
                <a:schemeClr val="dk2"/>
              </a:buClr>
              <a:buSzPts val="1800"/>
              <a:buFont typeface="Raleway Thin"/>
              <a:buChar char="●"/>
              <a:defRPr sz="1800" b="0" i="0" u="none" strike="noStrike" cap="none">
                <a:solidFill>
                  <a:schemeClr val="dk2"/>
                </a:solidFill>
                <a:latin typeface="Raleway Thin"/>
                <a:ea typeface="Raleway Thin"/>
                <a:cs typeface="Raleway Thin"/>
                <a:sym typeface="Raleway Thin"/>
              </a:defRPr>
            </a:lvl7pPr>
            <a:lvl8pPr marL="3657600" marR="0" lvl="7" indent="-342900" algn="l" rtl="0">
              <a:lnSpc>
                <a:spcPct val="100000"/>
              </a:lnSpc>
              <a:spcBef>
                <a:spcPts val="0"/>
              </a:spcBef>
              <a:spcAft>
                <a:spcPts val="0"/>
              </a:spcAft>
              <a:buClr>
                <a:schemeClr val="dk2"/>
              </a:buClr>
              <a:buSzPts val="1800"/>
              <a:buFont typeface="Raleway Thin"/>
              <a:buChar char="○"/>
              <a:defRPr sz="1800" b="0" i="0" u="none" strike="noStrike" cap="none">
                <a:solidFill>
                  <a:schemeClr val="dk2"/>
                </a:solidFill>
                <a:latin typeface="Raleway Thin"/>
                <a:ea typeface="Raleway Thin"/>
                <a:cs typeface="Raleway Thin"/>
                <a:sym typeface="Raleway Thin"/>
              </a:defRPr>
            </a:lvl8pPr>
            <a:lvl9pPr marL="4114800" marR="0" lvl="8" indent="-342900" algn="l" rtl="0">
              <a:lnSpc>
                <a:spcPct val="100000"/>
              </a:lnSpc>
              <a:spcBef>
                <a:spcPts val="0"/>
              </a:spcBef>
              <a:spcAft>
                <a:spcPts val="0"/>
              </a:spcAft>
              <a:buClr>
                <a:schemeClr val="dk2"/>
              </a:buClr>
              <a:buSzPts val="1800"/>
              <a:buFont typeface="Raleway Thin"/>
              <a:buChar char="■"/>
              <a:defRPr sz="1800" b="0" i="0" u="none" strike="noStrike" cap="none">
                <a:solidFill>
                  <a:schemeClr val="dk2"/>
                </a:solidFill>
                <a:latin typeface="Raleway Thin"/>
                <a:ea typeface="Raleway Thin"/>
                <a:cs typeface="Raleway Thin"/>
                <a:sym typeface="Raleway Thin"/>
              </a:defRPr>
            </a:lvl9pPr>
          </a:lstStyle>
          <a:p>
            <a:pPr marL="114300" indent="0">
              <a:buNone/>
            </a:pPr>
            <a:r>
              <a:rPr lang="en-US" sz="900" dirty="0"/>
              <a:t>*Bubble size represents the number of movies.</a:t>
            </a:r>
          </a:p>
          <a:p>
            <a:pPr marL="114300" indent="0">
              <a:buNone/>
            </a:pPr>
            <a:r>
              <a:rPr lang="en-US" sz="900" dirty="0"/>
              <a:t>*Bubble color represents the average voting score: from blue to red, redder represents higher score.</a:t>
            </a:r>
          </a:p>
        </p:txBody>
      </p:sp>
    </p:spTree>
    <p:extLst>
      <p:ext uri="{BB962C8B-B14F-4D97-AF65-F5344CB8AC3E}">
        <p14:creationId xmlns:p14="http://schemas.microsoft.com/office/powerpoint/2010/main" val="26697137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D1FF501-9DEF-0B47-9718-EB741F24EBC5}"/>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17</a:t>
            </a:fld>
            <a:endParaRPr lang="en"/>
          </a:p>
        </p:txBody>
      </p:sp>
      <p:sp>
        <p:nvSpPr>
          <p:cNvPr id="7" name="Google Shape;101;p17">
            <a:extLst>
              <a:ext uri="{FF2B5EF4-FFF2-40B4-BE49-F238E27FC236}">
                <a16:creationId xmlns:a16="http://schemas.microsoft.com/office/drawing/2014/main" id="{EFBA7ADB-A1C7-CF4B-9DC3-ED68D2C093A3}"/>
              </a:ext>
            </a:extLst>
          </p:cNvPr>
          <p:cNvSpPr txBox="1">
            <a:spLocks/>
          </p:cNvSpPr>
          <p:nvPr/>
        </p:nvSpPr>
        <p:spPr>
          <a:xfrm>
            <a:off x="439501" y="259285"/>
            <a:ext cx="7452143" cy="64186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800"/>
              <a:buFont typeface="Raleway Thin"/>
              <a:buNone/>
              <a:defRPr sz="5800" b="0" i="0" u="none" strike="noStrike" cap="none">
                <a:solidFill>
                  <a:schemeClr val="dk1"/>
                </a:solidFill>
                <a:latin typeface="Raleway Thin"/>
                <a:ea typeface="Raleway Thin"/>
                <a:cs typeface="Raleway Thin"/>
                <a:sym typeface="Raleway Thin"/>
              </a:defRPr>
            </a:lvl1pPr>
            <a:lvl2pPr marR="0" lvl="1" algn="l" rtl="0">
              <a:lnSpc>
                <a:spcPct val="100000"/>
              </a:lnSpc>
              <a:spcBef>
                <a:spcPts val="0"/>
              </a:spcBef>
              <a:spcAft>
                <a:spcPts val="0"/>
              </a:spcAft>
              <a:buClr>
                <a:schemeClr val="dk1"/>
              </a:buClr>
              <a:buSzPts val="5800"/>
              <a:buFont typeface="Raleway Thin"/>
              <a:buNone/>
              <a:defRPr sz="5800" b="0" i="0" u="none" strike="noStrike" cap="none">
                <a:solidFill>
                  <a:schemeClr val="dk1"/>
                </a:solidFill>
                <a:latin typeface="Raleway Thin"/>
                <a:ea typeface="Raleway Thin"/>
                <a:cs typeface="Raleway Thin"/>
                <a:sym typeface="Raleway Thin"/>
              </a:defRPr>
            </a:lvl2pPr>
            <a:lvl3pPr marR="0" lvl="2" algn="l" rtl="0">
              <a:lnSpc>
                <a:spcPct val="100000"/>
              </a:lnSpc>
              <a:spcBef>
                <a:spcPts val="0"/>
              </a:spcBef>
              <a:spcAft>
                <a:spcPts val="0"/>
              </a:spcAft>
              <a:buClr>
                <a:schemeClr val="dk1"/>
              </a:buClr>
              <a:buSzPts val="5800"/>
              <a:buFont typeface="Raleway Thin"/>
              <a:buNone/>
              <a:defRPr sz="5800" b="0" i="0" u="none" strike="noStrike" cap="none">
                <a:solidFill>
                  <a:schemeClr val="dk1"/>
                </a:solidFill>
                <a:latin typeface="Raleway Thin"/>
                <a:ea typeface="Raleway Thin"/>
                <a:cs typeface="Raleway Thin"/>
                <a:sym typeface="Raleway Thin"/>
              </a:defRPr>
            </a:lvl3pPr>
            <a:lvl4pPr marR="0" lvl="3" algn="l" rtl="0">
              <a:lnSpc>
                <a:spcPct val="100000"/>
              </a:lnSpc>
              <a:spcBef>
                <a:spcPts val="0"/>
              </a:spcBef>
              <a:spcAft>
                <a:spcPts val="0"/>
              </a:spcAft>
              <a:buClr>
                <a:schemeClr val="dk1"/>
              </a:buClr>
              <a:buSzPts val="5800"/>
              <a:buFont typeface="Raleway Thin"/>
              <a:buNone/>
              <a:defRPr sz="5800" b="0" i="0" u="none" strike="noStrike" cap="none">
                <a:solidFill>
                  <a:schemeClr val="dk1"/>
                </a:solidFill>
                <a:latin typeface="Raleway Thin"/>
                <a:ea typeface="Raleway Thin"/>
                <a:cs typeface="Raleway Thin"/>
                <a:sym typeface="Raleway Thin"/>
              </a:defRPr>
            </a:lvl4pPr>
            <a:lvl5pPr marR="0" lvl="4" algn="l" rtl="0">
              <a:lnSpc>
                <a:spcPct val="100000"/>
              </a:lnSpc>
              <a:spcBef>
                <a:spcPts val="0"/>
              </a:spcBef>
              <a:spcAft>
                <a:spcPts val="0"/>
              </a:spcAft>
              <a:buClr>
                <a:schemeClr val="dk1"/>
              </a:buClr>
              <a:buSzPts val="5800"/>
              <a:buFont typeface="Raleway Thin"/>
              <a:buNone/>
              <a:defRPr sz="5800" b="0" i="0" u="none" strike="noStrike" cap="none">
                <a:solidFill>
                  <a:schemeClr val="dk1"/>
                </a:solidFill>
                <a:latin typeface="Raleway Thin"/>
                <a:ea typeface="Raleway Thin"/>
                <a:cs typeface="Raleway Thin"/>
                <a:sym typeface="Raleway Thin"/>
              </a:defRPr>
            </a:lvl5pPr>
            <a:lvl6pPr marR="0" lvl="5" algn="l" rtl="0">
              <a:lnSpc>
                <a:spcPct val="100000"/>
              </a:lnSpc>
              <a:spcBef>
                <a:spcPts val="0"/>
              </a:spcBef>
              <a:spcAft>
                <a:spcPts val="0"/>
              </a:spcAft>
              <a:buClr>
                <a:schemeClr val="dk1"/>
              </a:buClr>
              <a:buSzPts val="5800"/>
              <a:buFont typeface="Raleway Thin"/>
              <a:buNone/>
              <a:defRPr sz="5800" b="0" i="0" u="none" strike="noStrike" cap="none">
                <a:solidFill>
                  <a:schemeClr val="dk1"/>
                </a:solidFill>
                <a:latin typeface="Raleway Thin"/>
                <a:ea typeface="Raleway Thin"/>
                <a:cs typeface="Raleway Thin"/>
                <a:sym typeface="Raleway Thin"/>
              </a:defRPr>
            </a:lvl6pPr>
            <a:lvl7pPr marR="0" lvl="6" algn="l" rtl="0">
              <a:lnSpc>
                <a:spcPct val="100000"/>
              </a:lnSpc>
              <a:spcBef>
                <a:spcPts val="0"/>
              </a:spcBef>
              <a:spcAft>
                <a:spcPts val="0"/>
              </a:spcAft>
              <a:buClr>
                <a:schemeClr val="dk1"/>
              </a:buClr>
              <a:buSzPts val="5800"/>
              <a:buFont typeface="Raleway Thin"/>
              <a:buNone/>
              <a:defRPr sz="5800" b="0" i="0" u="none" strike="noStrike" cap="none">
                <a:solidFill>
                  <a:schemeClr val="dk1"/>
                </a:solidFill>
                <a:latin typeface="Raleway Thin"/>
                <a:ea typeface="Raleway Thin"/>
                <a:cs typeface="Raleway Thin"/>
                <a:sym typeface="Raleway Thin"/>
              </a:defRPr>
            </a:lvl7pPr>
            <a:lvl8pPr marR="0" lvl="7" algn="l" rtl="0">
              <a:lnSpc>
                <a:spcPct val="100000"/>
              </a:lnSpc>
              <a:spcBef>
                <a:spcPts val="0"/>
              </a:spcBef>
              <a:spcAft>
                <a:spcPts val="0"/>
              </a:spcAft>
              <a:buClr>
                <a:schemeClr val="dk1"/>
              </a:buClr>
              <a:buSzPts val="5800"/>
              <a:buFont typeface="Raleway Thin"/>
              <a:buNone/>
              <a:defRPr sz="5800" b="0" i="0" u="none" strike="noStrike" cap="none">
                <a:solidFill>
                  <a:schemeClr val="dk1"/>
                </a:solidFill>
                <a:latin typeface="Raleway Thin"/>
                <a:ea typeface="Raleway Thin"/>
                <a:cs typeface="Raleway Thin"/>
                <a:sym typeface="Raleway Thin"/>
              </a:defRPr>
            </a:lvl8pPr>
            <a:lvl9pPr marR="0" lvl="8" algn="l" rtl="0">
              <a:lnSpc>
                <a:spcPct val="100000"/>
              </a:lnSpc>
              <a:spcBef>
                <a:spcPts val="0"/>
              </a:spcBef>
              <a:spcAft>
                <a:spcPts val="0"/>
              </a:spcAft>
              <a:buClr>
                <a:schemeClr val="dk1"/>
              </a:buClr>
              <a:buSzPts val="5800"/>
              <a:buFont typeface="Raleway Thin"/>
              <a:buNone/>
              <a:defRPr sz="5800" b="0" i="0" u="none" strike="noStrike" cap="none">
                <a:solidFill>
                  <a:schemeClr val="dk1"/>
                </a:solidFill>
                <a:latin typeface="Raleway Thin"/>
                <a:ea typeface="Raleway Thin"/>
                <a:cs typeface="Raleway Thin"/>
                <a:sym typeface="Raleway Thin"/>
              </a:defRPr>
            </a:lvl9pPr>
          </a:lstStyle>
          <a:p>
            <a:r>
              <a:rPr lang="en-US" sz="2800" b="1" dirty="0"/>
              <a:t>EDAs </a:t>
            </a:r>
          </a:p>
        </p:txBody>
      </p:sp>
      <p:grpSp>
        <p:nvGrpSpPr>
          <p:cNvPr id="10" name="Google Shape;157;p21">
            <a:extLst>
              <a:ext uri="{FF2B5EF4-FFF2-40B4-BE49-F238E27FC236}">
                <a16:creationId xmlns:a16="http://schemas.microsoft.com/office/drawing/2014/main" id="{9F02A403-8FC4-5247-9F92-71E2248668B1}"/>
              </a:ext>
            </a:extLst>
          </p:cNvPr>
          <p:cNvGrpSpPr/>
          <p:nvPr/>
        </p:nvGrpSpPr>
        <p:grpSpPr>
          <a:xfrm>
            <a:off x="8129494" y="455653"/>
            <a:ext cx="729938" cy="641867"/>
            <a:chOff x="1928175" y="312600"/>
            <a:chExt cx="425000" cy="373700"/>
          </a:xfrm>
        </p:grpSpPr>
        <p:sp>
          <p:nvSpPr>
            <p:cNvPr id="11" name="Google Shape;158;p21">
              <a:extLst>
                <a:ext uri="{FF2B5EF4-FFF2-40B4-BE49-F238E27FC236}">
                  <a16:creationId xmlns:a16="http://schemas.microsoft.com/office/drawing/2014/main" id="{5570BE8A-9BC2-D048-A6A7-3AA60EDEB065}"/>
                </a:ext>
              </a:extLst>
            </p:cNvPr>
            <p:cNvSpPr/>
            <p:nvPr/>
          </p:nvSpPr>
          <p:spPr>
            <a:xfrm>
              <a:off x="1928175" y="312600"/>
              <a:ext cx="425000" cy="373700"/>
            </a:xfrm>
            <a:custGeom>
              <a:avLst/>
              <a:gdLst/>
              <a:ahLst/>
              <a:cxnLst/>
              <a:rect l="l" t="t" r="r" b="b"/>
              <a:pathLst>
                <a:path w="17000" h="14948" extrusionOk="0">
                  <a:moveTo>
                    <a:pt x="16022" y="978"/>
                  </a:moveTo>
                  <a:lnTo>
                    <a:pt x="16022" y="13971"/>
                  </a:lnTo>
                  <a:lnTo>
                    <a:pt x="978" y="13971"/>
                  </a:lnTo>
                  <a:lnTo>
                    <a:pt x="978" y="978"/>
                  </a:lnTo>
                  <a:close/>
                  <a:moveTo>
                    <a:pt x="782" y="1"/>
                  </a:moveTo>
                  <a:lnTo>
                    <a:pt x="636" y="25"/>
                  </a:lnTo>
                  <a:lnTo>
                    <a:pt x="489" y="74"/>
                  </a:lnTo>
                  <a:lnTo>
                    <a:pt x="343" y="147"/>
                  </a:lnTo>
                  <a:lnTo>
                    <a:pt x="221" y="245"/>
                  </a:lnTo>
                  <a:lnTo>
                    <a:pt x="123" y="343"/>
                  </a:lnTo>
                  <a:lnTo>
                    <a:pt x="74" y="489"/>
                  </a:lnTo>
                  <a:lnTo>
                    <a:pt x="25" y="636"/>
                  </a:lnTo>
                  <a:lnTo>
                    <a:pt x="1" y="782"/>
                  </a:lnTo>
                  <a:lnTo>
                    <a:pt x="1" y="14166"/>
                  </a:lnTo>
                  <a:lnTo>
                    <a:pt x="25" y="14313"/>
                  </a:lnTo>
                  <a:lnTo>
                    <a:pt x="74" y="14459"/>
                  </a:lnTo>
                  <a:lnTo>
                    <a:pt x="123" y="14606"/>
                  </a:lnTo>
                  <a:lnTo>
                    <a:pt x="221" y="14703"/>
                  </a:lnTo>
                  <a:lnTo>
                    <a:pt x="343" y="14801"/>
                  </a:lnTo>
                  <a:lnTo>
                    <a:pt x="489" y="14874"/>
                  </a:lnTo>
                  <a:lnTo>
                    <a:pt x="636" y="14923"/>
                  </a:lnTo>
                  <a:lnTo>
                    <a:pt x="782" y="14948"/>
                  </a:lnTo>
                  <a:lnTo>
                    <a:pt x="16218" y="14948"/>
                  </a:lnTo>
                  <a:lnTo>
                    <a:pt x="16364" y="14923"/>
                  </a:lnTo>
                  <a:lnTo>
                    <a:pt x="16511" y="14874"/>
                  </a:lnTo>
                  <a:lnTo>
                    <a:pt x="16657" y="14801"/>
                  </a:lnTo>
                  <a:lnTo>
                    <a:pt x="16779" y="14703"/>
                  </a:lnTo>
                  <a:lnTo>
                    <a:pt x="16877" y="14606"/>
                  </a:lnTo>
                  <a:lnTo>
                    <a:pt x="16926" y="14459"/>
                  </a:lnTo>
                  <a:lnTo>
                    <a:pt x="16975" y="14313"/>
                  </a:lnTo>
                  <a:lnTo>
                    <a:pt x="16999" y="14166"/>
                  </a:lnTo>
                  <a:lnTo>
                    <a:pt x="16999" y="782"/>
                  </a:lnTo>
                  <a:lnTo>
                    <a:pt x="16975" y="636"/>
                  </a:lnTo>
                  <a:lnTo>
                    <a:pt x="16926" y="489"/>
                  </a:lnTo>
                  <a:lnTo>
                    <a:pt x="16877" y="343"/>
                  </a:lnTo>
                  <a:lnTo>
                    <a:pt x="16779" y="245"/>
                  </a:lnTo>
                  <a:lnTo>
                    <a:pt x="16657" y="147"/>
                  </a:lnTo>
                  <a:lnTo>
                    <a:pt x="16511" y="74"/>
                  </a:lnTo>
                  <a:lnTo>
                    <a:pt x="16364" y="25"/>
                  </a:lnTo>
                  <a:lnTo>
                    <a:pt x="162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59;p21">
              <a:extLst>
                <a:ext uri="{FF2B5EF4-FFF2-40B4-BE49-F238E27FC236}">
                  <a16:creationId xmlns:a16="http://schemas.microsoft.com/office/drawing/2014/main" id="{4AC3EAAE-1C6A-F54C-86F5-60F3AD026872}"/>
                </a:ext>
              </a:extLst>
            </p:cNvPr>
            <p:cNvSpPr/>
            <p:nvPr/>
          </p:nvSpPr>
          <p:spPr>
            <a:xfrm>
              <a:off x="1964825" y="349250"/>
              <a:ext cx="351700" cy="300425"/>
            </a:xfrm>
            <a:custGeom>
              <a:avLst/>
              <a:gdLst/>
              <a:ahLst/>
              <a:cxnLst/>
              <a:rect l="l" t="t" r="r" b="b"/>
              <a:pathLst>
                <a:path w="14068" h="12017" extrusionOk="0">
                  <a:moveTo>
                    <a:pt x="10111" y="1563"/>
                  </a:moveTo>
                  <a:lnTo>
                    <a:pt x="10307" y="1588"/>
                  </a:lnTo>
                  <a:lnTo>
                    <a:pt x="10502" y="1612"/>
                  </a:lnTo>
                  <a:lnTo>
                    <a:pt x="10697" y="1661"/>
                  </a:lnTo>
                  <a:lnTo>
                    <a:pt x="10868" y="1734"/>
                  </a:lnTo>
                  <a:lnTo>
                    <a:pt x="11039" y="1807"/>
                  </a:lnTo>
                  <a:lnTo>
                    <a:pt x="11186" y="1905"/>
                  </a:lnTo>
                  <a:lnTo>
                    <a:pt x="11357" y="2027"/>
                  </a:lnTo>
                  <a:lnTo>
                    <a:pt x="11479" y="2149"/>
                  </a:lnTo>
                  <a:lnTo>
                    <a:pt x="11625" y="2271"/>
                  </a:lnTo>
                  <a:lnTo>
                    <a:pt x="11723" y="2442"/>
                  </a:lnTo>
                  <a:lnTo>
                    <a:pt x="11821" y="2589"/>
                  </a:lnTo>
                  <a:lnTo>
                    <a:pt x="11894" y="2760"/>
                  </a:lnTo>
                  <a:lnTo>
                    <a:pt x="11967" y="2955"/>
                  </a:lnTo>
                  <a:lnTo>
                    <a:pt x="12016" y="3126"/>
                  </a:lnTo>
                  <a:lnTo>
                    <a:pt x="12041" y="3322"/>
                  </a:lnTo>
                  <a:lnTo>
                    <a:pt x="12065" y="3517"/>
                  </a:lnTo>
                  <a:lnTo>
                    <a:pt x="12041" y="3737"/>
                  </a:lnTo>
                  <a:lnTo>
                    <a:pt x="12016" y="3908"/>
                  </a:lnTo>
                  <a:lnTo>
                    <a:pt x="11967" y="4103"/>
                  </a:lnTo>
                  <a:lnTo>
                    <a:pt x="11894" y="4274"/>
                  </a:lnTo>
                  <a:lnTo>
                    <a:pt x="11821" y="4445"/>
                  </a:lnTo>
                  <a:lnTo>
                    <a:pt x="11723" y="4616"/>
                  </a:lnTo>
                  <a:lnTo>
                    <a:pt x="11625" y="4763"/>
                  </a:lnTo>
                  <a:lnTo>
                    <a:pt x="11479" y="4909"/>
                  </a:lnTo>
                  <a:lnTo>
                    <a:pt x="11357" y="5031"/>
                  </a:lnTo>
                  <a:lnTo>
                    <a:pt x="11186" y="5153"/>
                  </a:lnTo>
                  <a:lnTo>
                    <a:pt x="11039" y="5251"/>
                  </a:lnTo>
                  <a:lnTo>
                    <a:pt x="10868" y="5324"/>
                  </a:lnTo>
                  <a:lnTo>
                    <a:pt x="10697" y="5398"/>
                  </a:lnTo>
                  <a:lnTo>
                    <a:pt x="10502" y="5446"/>
                  </a:lnTo>
                  <a:lnTo>
                    <a:pt x="10307" y="5471"/>
                  </a:lnTo>
                  <a:lnTo>
                    <a:pt x="9916" y="5471"/>
                  </a:lnTo>
                  <a:lnTo>
                    <a:pt x="9720" y="5446"/>
                  </a:lnTo>
                  <a:lnTo>
                    <a:pt x="9525" y="5398"/>
                  </a:lnTo>
                  <a:lnTo>
                    <a:pt x="9354" y="5324"/>
                  </a:lnTo>
                  <a:lnTo>
                    <a:pt x="9183" y="5251"/>
                  </a:lnTo>
                  <a:lnTo>
                    <a:pt x="9012" y="5153"/>
                  </a:lnTo>
                  <a:lnTo>
                    <a:pt x="8866" y="5031"/>
                  </a:lnTo>
                  <a:lnTo>
                    <a:pt x="8719" y="4909"/>
                  </a:lnTo>
                  <a:lnTo>
                    <a:pt x="8597" y="4763"/>
                  </a:lnTo>
                  <a:lnTo>
                    <a:pt x="8475" y="4616"/>
                  </a:lnTo>
                  <a:lnTo>
                    <a:pt x="8377" y="4445"/>
                  </a:lnTo>
                  <a:lnTo>
                    <a:pt x="8304" y="4274"/>
                  </a:lnTo>
                  <a:lnTo>
                    <a:pt x="8231" y="4103"/>
                  </a:lnTo>
                  <a:lnTo>
                    <a:pt x="8182" y="3908"/>
                  </a:lnTo>
                  <a:lnTo>
                    <a:pt x="8157" y="3737"/>
                  </a:lnTo>
                  <a:lnTo>
                    <a:pt x="8157" y="3517"/>
                  </a:lnTo>
                  <a:lnTo>
                    <a:pt x="8157" y="3322"/>
                  </a:lnTo>
                  <a:lnTo>
                    <a:pt x="8182" y="3126"/>
                  </a:lnTo>
                  <a:lnTo>
                    <a:pt x="8231" y="2955"/>
                  </a:lnTo>
                  <a:lnTo>
                    <a:pt x="8304" y="2760"/>
                  </a:lnTo>
                  <a:lnTo>
                    <a:pt x="8377" y="2589"/>
                  </a:lnTo>
                  <a:lnTo>
                    <a:pt x="8475" y="2442"/>
                  </a:lnTo>
                  <a:lnTo>
                    <a:pt x="8597" y="2271"/>
                  </a:lnTo>
                  <a:lnTo>
                    <a:pt x="8719" y="2149"/>
                  </a:lnTo>
                  <a:lnTo>
                    <a:pt x="8866" y="2027"/>
                  </a:lnTo>
                  <a:lnTo>
                    <a:pt x="9012" y="1905"/>
                  </a:lnTo>
                  <a:lnTo>
                    <a:pt x="9183" y="1807"/>
                  </a:lnTo>
                  <a:lnTo>
                    <a:pt x="9354" y="1734"/>
                  </a:lnTo>
                  <a:lnTo>
                    <a:pt x="9525" y="1661"/>
                  </a:lnTo>
                  <a:lnTo>
                    <a:pt x="9720" y="1612"/>
                  </a:lnTo>
                  <a:lnTo>
                    <a:pt x="9916" y="1588"/>
                  </a:lnTo>
                  <a:lnTo>
                    <a:pt x="10111" y="1563"/>
                  </a:lnTo>
                  <a:close/>
                  <a:moveTo>
                    <a:pt x="0" y="0"/>
                  </a:moveTo>
                  <a:lnTo>
                    <a:pt x="0" y="9232"/>
                  </a:lnTo>
                  <a:lnTo>
                    <a:pt x="3248" y="5080"/>
                  </a:lnTo>
                  <a:lnTo>
                    <a:pt x="3346" y="4958"/>
                  </a:lnTo>
                  <a:lnTo>
                    <a:pt x="3468" y="4885"/>
                  </a:lnTo>
                  <a:lnTo>
                    <a:pt x="3590" y="4836"/>
                  </a:lnTo>
                  <a:lnTo>
                    <a:pt x="3737" y="4811"/>
                  </a:lnTo>
                  <a:lnTo>
                    <a:pt x="3859" y="4836"/>
                  </a:lnTo>
                  <a:lnTo>
                    <a:pt x="4005" y="4885"/>
                  </a:lnTo>
                  <a:lnTo>
                    <a:pt x="4128" y="4958"/>
                  </a:lnTo>
                  <a:lnTo>
                    <a:pt x="4225" y="5080"/>
                  </a:lnTo>
                  <a:lnTo>
                    <a:pt x="9647" y="12016"/>
                  </a:lnTo>
                  <a:lnTo>
                    <a:pt x="10233" y="12016"/>
                  </a:lnTo>
                  <a:lnTo>
                    <a:pt x="10087" y="11772"/>
                  </a:lnTo>
                  <a:lnTo>
                    <a:pt x="8157" y="9305"/>
                  </a:lnTo>
                  <a:lnTo>
                    <a:pt x="9403" y="7718"/>
                  </a:lnTo>
                  <a:lnTo>
                    <a:pt x="9501" y="7596"/>
                  </a:lnTo>
                  <a:lnTo>
                    <a:pt x="9623" y="7522"/>
                  </a:lnTo>
                  <a:lnTo>
                    <a:pt x="9745" y="7473"/>
                  </a:lnTo>
                  <a:lnTo>
                    <a:pt x="9891" y="7449"/>
                  </a:lnTo>
                  <a:lnTo>
                    <a:pt x="10014" y="7473"/>
                  </a:lnTo>
                  <a:lnTo>
                    <a:pt x="10160" y="7522"/>
                  </a:lnTo>
                  <a:lnTo>
                    <a:pt x="10282" y="7596"/>
                  </a:lnTo>
                  <a:lnTo>
                    <a:pt x="10380" y="7718"/>
                  </a:lnTo>
                  <a:lnTo>
                    <a:pt x="13750" y="12016"/>
                  </a:lnTo>
                  <a:lnTo>
                    <a:pt x="14068" y="12016"/>
                  </a:lnTo>
                  <a:lnTo>
                    <a:pt x="1406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 name="Text Placeholder 2">
            <a:extLst>
              <a:ext uri="{FF2B5EF4-FFF2-40B4-BE49-F238E27FC236}">
                <a16:creationId xmlns:a16="http://schemas.microsoft.com/office/drawing/2014/main" id="{30288023-58BC-604A-AB80-D1B5528A1B4F}"/>
              </a:ext>
            </a:extLst>
          </p:cNvPr>
          <p:cNvSpPr>
            <a:spLocks noGrp="1"/>
          </p:cNvSpPr>
          <p:nvPr>
            <p:ph type="body" idx="1"/>
          </p:nvPr>
        </p:nvSpPr>
        <p:spPr>
          <a:xfrm>
            <a:off x="295426" y="607840"/>
            <a:ext cx="8390140" cy="1411280"/>
          </a:xfrm>
        </p:spPr>
        <p:txBody>
          <a:bodyPr/>
          <a:lstStyle/>
          <a:p>
            <a:r>
              <a:rPr lang="en-US" sz="1200" dirty="0"/>
              <a:t>Year into decades </a:t>
            </a:r>
            <a:r>
              <a:rPr lang="en-US" sz="1200" dirty="0">
                <a:solidFill>
                  <a:schemeClr val="accent1"/>
                </a:solidFill>
              </a:rPr>
              <a:t>:</a:t>
            </a:r>
            <a:r>
              <a:rPr lang="zh-CN" altLang="en-US" sz="1200" dirty="0">
                <a:solidFill>
                  <a:schemeClr val="accent1"/>
                </a:solidFill>
              </a:rPr>
              <a:t> </a:t>
            </a:r>
            <a:r>
              <a:rPr lang="en-US" altLang="zh-CN" sz="1200" dirty="0">
                <a:solidFill>
                  <a:schemeClr val="accent1"/>
                </a:solidFill>
              </a:rPr>
              <a:t>[1890-2020]</a:t>
            </a:r>
          </a:p>
          <a:p>
            <a:r>
              <a:rPr lang="en-US" altLang="zh-CN" sz="1200" dirty="0">
                <a:solidFill>
                  <a:schemeClr val="bg2"/>
                </a:solidFill>
              </a:rPr>
              <a:t>Number of types of genres</a:t>
            </a:r>
            <a:r>
              <a:rPr lang="en-US" altLang="zh-CN" sz="1200" dirty="0">
                <a:solidFill>
                  <a:schemeClr val="accent1"/>
                </a:solidFill>
              </a:rPr>
              <a:t>: Factor w/ 3 levels: “1”, “2”, “3”</a:t>
            </a:r>
          </a:p>
          <a:p>
            <a:r>
              <a:rPr lang="en-US" altLang="zh-CN" sz="1200" dirty="0"/>
              <a:t>Separate genre into 3 columns called </a:t>
            </a:r>
            <a:r>
              <a:rPr lang="en-US" altLang="zh-CN" sz="1200" dirty="0">
                <a:solidFill>
                  <a:schemeClr val="accent1"/>
                </a:solidFill>
              </a:rPr>
              <a:t>“genre1”, “genre2”, “genre3”, and turn them into factor</a:t>
            </a:r>
          </a:p>
          <a:p>
            <a:r>
              <a:rPr lang="en-US" sz="1200" dirty="0"/>
              <a:t>Average vote score into vote sections</a:t>
            </a:r>
            <a:r>
              <a:rPr lang="en-US" sz="1200" dirty="0">
                <a:solidFill>
                  <a:schemeClr val="accent1"/>
                </a:solidFill>
              </a:rPr>
              <a:t>: [0,2,4,6,8,10]</a:t>
            </a:r>
          </a:p>
          <a:p>
            <a:endParaRPr lang="en-US" dirty="0"/>
          </a:p>
          <a:p>
            <a:endParaRPr lang="en-US" dirty="0"/>
          </a:p>
          <a:p>
            <a:endParaRPr lang="en-US" dirty="0"/>
          </a:p>
        </p:txBody>
      </p:sp>
      <p:sp>
        <p:nvSpPr>
          <p:cNvPr id="23" name="Rectangle 22">
            <a:extLst>
              <a:ext uri="{FF2B5EF4-FFF2-40B4-BE49-F238E27FC236}">
                <a16:creationId xmlns:a16="http://schemas.microsoft.com/office/drawing/2014/main" id="{1C8D2523-5DE3-784C-B6CA-27103DFC5857}"/>
              </a:ext>
            </a:extLst>
          </p:cNvPr>
          <p:cNvSpPr/>
          <p:nvPr/>
        </p:nvSpPr>
        <p:spPr>
          <a:xfrm>
            <a:off x="1800628" y="1800580"/>
            <a:ext cx="5361447" cy="307777"/>
          </a:xfrm>
          <a:prstGeom prst="rect">
            <a:avLst/>
          </a:prstGeom>
        </p:spPr>
        <p:txBody>
          <a:bodyPr wrap="square">
            <a:spAutoFit/>
          </a:bodyPr>
          <a:lstStyle/>
          <a:p>
            <a:r>
              <a:rPr lang="en-US" b="1" dirty="0">
                <a:solidFill>
                  <a:schemeClr val="tx1">
                    <a:lumMod val="50000"/>
                  </a:schemeClr>
                </a:solidFill>
              </a:rPr>
              <a:t>Vote sections against categorical variables: </a:t>
            </a:r>
            <a:r>
              <a:rPr lang="en-US" b="1" dirty="0">
                <a:solidFill>
                  <a:schemeClr val="accent1"/>
                </a:solidFill>
              </a:rPr>
              <a:t>decade</a:t>
            </a:r>
          </a:p>
        </p:txBody>
      </p:sp>
      <p:pic>
        <p:nvPicPr>
          <p:cNvPr id="2" name="Picture 1">
            <a:extLst>
              <a:ext uri="{FF2B5EF4-FFF2-40B4-BE49-F238E27FC236}">
                <a16:creationId xmlns:a16="http://schemas.microsoft.com/office/drawing/2014/main" id="{1E616708-6122-1E49-A0E8-A2263CF649EB}"/>
              </a:ext>
            </a:extLst>
          </p:cNvPr>
          <p:cNvPicPr>
            <a:picLocks noChangeAspect="1"/>
          </p:cNvPicPr>
          <p:nvPr/>
        </p:nvPicPr>
        <p:blipFill>
          <a:blip r:embed="rId2"/>
          <a:stretch>
            <a:fillRect/>
          </a:stretch>
        </p:blipFill>
        <p:spPr>
          <a:xfrm>
            <a:off x="2168318" y="2052754"/>
            <a:ext cx="3999896" cy="2949014"/>
          </a:xfrm>
          <a:prstGeom prst="rect">
            <a:avLst/>
          </a:prstGeom>
        </p:spPr>
      </p:pic>
    </p:spTree>
    <p:extLst>
      <p:ext uri="{BB962C8B-B14F-4D97-AF65-F5344CB8AC3E}">
        <p14:creationId xmlns:p14="http://schemas.microsoft.com/office/powerpoint/2010/main" val="36022199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D1FF501-9DEF-0B47-9718-EB741F24EBC5}"/>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18</a:t>
            </a:fld>
            <a:endParaRPr lang="en"/>
          </a:p>
        </p:txBody>
      </p:sp>
      <p:sp>
        <p:nvSpPr>
          <p:cNvPr id="7" name="Google Shape;101;p17">
            <a:extLst>
              <a:ext uri="{FF2B5EF4-FFF2-40B4-BE49-F238E27FC236}">
                <a16:creationId xmlns:a16="http://schemas.microsoft.com/office/drawing/2014/main" id="{EFBA7ADB-A1C7-CF4B-9DC3-ED68D2C093A3}"/>
              </a:ext>
            </a:extLst>
          </p:cNvPr>
          <p:cNvSpPr txBox="1">
            <a:spLocks/>
          </p:cNvSpPr>
          <p:nvPr/>
        </p:nvSpPr>
        <p:spPr>
          <a:xfrm>
            <a:off x="393781" y="387301"/>
            <a:ext cx="7452143" cy="64186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800"/>
              <a:buFont typeface="Raleway Thin"/>
              <a:buNone/>
              <a:defRPr sz="5800" b="0" i="0" u="none" strike="noStrike" cap="none">
                <a:solidFill>
                  <a:schemeClr val="dk1"/>
                </a:solidFill>
                <a:latin typeface="Raleway Thin"/>
                <a:ea typeface="Raleway Thin"/>
                <a:cs typeface="Raleway Thin"/>
                <a:sym typeface="Raleway Thin"/>
              </a:defRPr>
            </a:lvl1pPr>
            <a:lvl2pPr marR="0" lvl="1" algn="l" rtl="0">
              <a:lnSpc>
                <a:spcPct val="100000"/>
              </a:lnSpc>
              <a:spcBef>
                <a:spcPts val="0"/>
              </a:spcBef>
              <a:spcAft>
                <a:spcPts val="0"/>
              </a:spcAft>
              <a:buClr>
                <a:schemeClr val="dk1"/>
              </a:buClr>
              <a:buSzPts val="5800"/>
              <a:buFont typeface="Raleway Thin"/>
              <a:buNone/>
              <a:defRPr sz="5800" b="0" i="0" u="none" strike="noStrike" cap="none">
                <a:solidFill>
                  <a:schemeClr val="dk1"/>
                </a:solidFill>
                <a:latin typeface="Raleway Thin"/>
                <a:ea typeface="Raleway Thin"/>
                <a:cs typeface="Raleway Thin"/>
                <a:sym typeface="Raleway Thin"/>
              </a:defRPr>
            </a:lvl2pPr>
            <a:lvl3pPr marR="0" lvl="2" algn="l" rtl="0">
              <a:lnSpc>
                <a:spcPct val="100000"/>
              </a:lnSpc>
              <a:spcBef>
                <a:spcPts val="0"/>
              </a:spcBef>
              <a:spcAft>
                <a:spcPts val="0"/>
              </a:spcAft>
              <a:buClr>
                <a:schemeClr val="dk1"/>
              </a:buClr>
              <a:buSzPts val="5800"/>
              <a:buFont typeface="Raleway Thin"/>
              <a:buNone/>
              <a:defRPr sz="5800" b="0" i="0" u="none" strike="noStrike" cap="none">
                <a:solidFill>
                  <a:schemeClr val="dk1"/>
                </a:solidFill>
                <a:latin typeface="Raleway Thin"/>
                <a:ea typeface="Raleway Thin"/>
                <a:cs typeface="Raleway Thin"/>
                <a:sym typeface="Raleway Thin"/>
              </a:defRPr>
            </a:lvl3pPr>
            <a:lvl4pPr marR="0" lvl="3" algn="l" rtl="0">
              <a:lnSpc>
                <a:spcPct val="100000"/>
              </a:lnSpc>
              <a:spcBef>
                <a:spcPts val="0"/>
              </a:spcBef>
              <a:spcAft>
                <a:spcPts val="0"/>
              </a:spcAft>
              <a:buClr>
                <a:schemeClr val="dk1"/>
              </a:buClr>
              <a:buSzPts val="5800"/>
              <a:buFont typeface="Raleway Thin"/>
              <a:buNone/>
              <a:defRPr sz="5800" b="0" i="0" u="none" strike="noStrike" cap="none">
                <a:solidFill>
                  <a:schemeClr val="dk1"/>
                </a:solidFill>
                <a:latin typeface="Raleway Thin"/>
                <a:ea typeface="Raleway Thin"/>
                <a:cs typeface="Raleway Thin"/>
                <a:sym typeface="Raleway Thin"/>
              </a:defRPr>
            </a:lvl4pPr>
            <a:lvl5pPr marR="0" lvl="4" algn="l" rtl="0">
              <a:lnSpc>
                <a:spcPct val="100000"/>
              </a:lnSpc>
              <a:spcBef>
                <a:spcPts val="0"/>
              </a:spcBef>
              <a:spcAft>
                <a:spcPts val="0"/>
              </a:spcAft>
              <a:buClr>
                <a:schemeClr val="dk1"/>
              </a:buClr>
              <a:buSzPts val="5800"/>
              <a:buFont typeface="Raleway Thin"/>
              <a:buNone/>
              <a:defRPr sz="5800" b="0" i="0" u="none" strike="noStrike" cap="none">
                <a:solidFill>
                  <a:schemeClr val="dk1"/>
                </a:solidFill>
                <a:latin typeface="Raleway Thin"/>
                <a:ea typeface="Raleway Thin"/>
                <a:cs typeface="Raleway Thin"/>
                <a:sym typeface="Raleway Thin"/>
              </a:defRPr>
            </a:lvl5pPr>
            <a:lvl6pPr marR="0" lvl="5" algn="l" rtl="0">
              <a:lnSpc>
                <a:spcPct val="100000"/>
              </a:lnSpc>
              <a:spcBef>
                <a:spcPts val="0"/>
              </a:spcBef>
              <a:spcAft>
                <a:spcPts val="0"/>
              </a:spcAft>
              <a:buClr>
                <a:schemeClr val="dk1"/>
              </a:buClr>
              <a:buSzPts val="5800"/>
              <a:buFont typeface="Raleway Thin"/>
              <a:buNone/>
              <a:defRPr sz="5800" b="0" i="0" u="none" strike="noStrike" cap="none">
                <a:solidFill>
                  <a:schemeClr val="dk1"/>
                </a:solidFill>
                <a:latin typeface="Raleway Thin"/>
                <a:ea typeface="Raleway Thin"/>
                <a:cs typeface="Raleway Thin"/>
                <a:sym typeface="Raleway Thin"/>
              </a:defRPr>
            </a:lvl6pPr>
            <a:lvl7pPr marR="0" lvl="6" algn="l" rtl="0">
              <a:lnSpc>
                <a:spcPct val="100000"/>
              </a:lnSpc>
              <a:spcBef>
                <a:spcPts val="0"/>
              </a:spcBef>
              <a:spcAft>
                <a:spcPts val="0"/>
              </a:spcAft>
              <a:buClr>
                <a:schemeClr val="dk1"/>
              </a:buClr>
              <a:buSzPts val="5800"/>
              <a:buFont typeface="Raleway Thin"/>
              <a:buNone/>
              <a:defRPr sz="5800" b="0" i="0" u="none" strike="noStrike" cap="none">
                <a:solidFill>
                  <a:schemeClr val="dk1"/>
                </a:solidFill>
                <a:latin typeface="Raleway Thin"/>
                <a:ea typeface="Raleway Thin"/>
                <a:cs typeface="Raleway Thin"/>
                <a:sym typeface="Raleway Thin"/>
              </a:defRPr>
            </a:lvl7pPr>
            <a:lvl8pPr marR="0" lvl="7" algn="l" rtl="0">
              <a:lnSpc>
                <a:spcPct val="100000"/>
              </a:lnSpc>
              <a:spcBef>
                <a:spcPts val="0"/>
              </a:spcBef>
              <a:spcAft>
                <a:spcPts val="0"/>
              </a:spcAft>
              <a:buClr>
                <a:schemeClr val="dk1"/>
              </a:buClr>
              <a:buSzPts val="5800"/>
              <a:buFont typeface="Raleway Thin"/>
              <a:buNone/>
              <a:defRPr sz="5800" b="0" i="0" u="none" strike="noStrike" cap="none">
                <a:solidFill>
                  <a:schemeClr val="dk1"/>
                </a:solidFill>
                <a:latin typeface="Raleway Thin"/>
                <a:ea typeface="Raleway Thin"/>
                <a:cs typeface="Raleway Thin"/>
                <a:sym typeface="Raleway Thin"/>
              </a:defRPr>
            </a:lvl8pPr>
            <a:lvl9pPr marR="0" lvl="8" algn="l" rtl="0">
              <a:lnSpc>
                <a:spcPct val="100000"/>
              </a:lnSpc>
              <a:spcBef>
                <a:spcPts val="0"/>
              </a:spcBef>
              <a:spcAft>
                <a:spcPts val="0"/>
              </a:spcAft>
              <a:buClr>
                <a:schemeClr val="dk1"/>
              </a:buClr>
              <a:buSzPts val="5800"/>
              <a:buFont typeface="Raleway Thin"/>
              <a:buNone/>
              <a:defRPr sz="5800" b="0" i="0" u="none" strike="noStrike" cap="none">
                <a:solidFill>
                  <a:schemeClr val="dk1"/>
                </a:solidFill>
                <a:latin typeface="Raleway Thin"/>
                <a:ea typeface="Raleway Thin"/>
                <a:cs typeface="Raleway Thin"/>
                <a:sym typeface="Raleway Thin"/>
              </a:defRPr>
            </a:lvl9pPr>
          </a:lstStyle>
          <a:p>
            <a:r>
              <a:rPr lang="en-US" sz="2800" b="1" dirty="0"/>
              <a:t>EDAs </a:t>
            </a:r>
          </a:p>
        </p:txBody>
      </p:sp>
      <p:grpSp>
        <p:nvGrpSpPr>
          <p:cNvPr id="10" name="Google Shape;157;p21">
            <a:extLst>
              <a:ext uri="{FF2B5EF4-FFF2-40B4-BE49-F238E27FC236}">
                <a16:creationId xmlns:a16="http://schemas.microsoft.com/office/drawing/2014/main" id="{9F02A403-8FC4-5247-9F92-71E2248668B1}"/>
              </a:ext>
            </a:extLst>
          </p:cNvPr>
          <p:cNvGrpSpPr/>
          <p:nvPr/>
        </p:nvGrpSpPr>
        <p:grpSpPr>
          <a:xfrm>
            <a:off x="8129494" y="455653"/>
            <a:ext cx="729938" cy="641867"/>
            <a:chOff x="1928175" y="312600"/>
            <a:chExt cx="425000" cy="373700"/>
          </a:xfrm>
        </p:grpSpPr>
        <p:sp>
          <p:nvSpPr>
            <p:cNvPr id="11" name="Google Shape;158;p21">
              <a:extLst>
                <a:ext uri="{FF2B5EF4-FFF2-40B4-BE49-F238E27FC236}">
                  <a16:creationId xmlns:a16="http://schemas.microsoft.com/office/drawing/2014/main" id="{5570BE8A-9BC2-D048-A6A7-3AA60EDEB065}"/>
                </a:ext>
              </a:extLst>
            </p:cNvPr>
            <p:cNvSpPr/>
            <p:nvPr/>
          </p:nvSpPr>
          <p:spPr>
            <a:xfrm>
              <a:off x="1928175" y="312600"/>
              <a:ext cx="425000" cy="373700"/>
            </a:xfrm>
            <a:custGeom>
              <a:avLst/>
              <a:gdLst/>
              <a:ahLst/>
              <a:cxnLst/>
              <a:rect l="l" t="t" r="r" b="b"/>
              <a:pathLst>
                <a:path w="17000" h="14948" extrusionOk="0">
                  <a:moveTo>
                    <a:pt x="16022" y="978"/>
                  </a:moveTo>
                  <a:lnTo>
                    <a:pt x="16022" y="13971"/>
                  </a:lnTo>
                  <a:lnTo>
                    <a:pt x="978" y="13971"/>
                  </a:lnTo>
                  <a:lnTo>
                    <a:pt x="978" y="978"/>
                  </a:lnTo>
                  <a:close/>
                  <a:moveTo>
                    <a:pt x="782" y="1"/>
                  </a:moveTo>
                  <a:lnTo>
                    <a:pt x="636" y="25"/>
                  </a:lnTo>
                  <a:lnTo>
                    <a:pt x="489" y="74"/>
                  </a:lnTo>
                  <a:lnTo>
                    <a:pt x="343" y="147"/>
                  </a:lnTo>
                  <a:lnTo>
                    <a:pt x="221" y="245"/>
                  </a:lnTo>
                  <a:lnTo>
                    <a:pt x="123" y="343"/>
                  </a:lnTo>
                  <a:lnTo>
                    <a:pt x="74" y="489"/>
                  </a:lnTo>
                  <a:lnTo>
                    <a:pt x="25" y="636"/>
                  </a:lnTo>
                  <a:lnTo>
                    <a:pt x="1" y="782"/>
                  </a:lnTo>
                  <a:lnTo>
                    <a:pt x="1" y="14166"/>
                  </a:lnTo>
                  <a:lnTo>
                    <a:pt x="25" y="14313"/>
                  </a:lnTo>
                  <a:lnTo>
                    <a:pt x="74" y="14459"/>
                  </a:lnTo>
                  <a:lnTo>
                    <a:pt x="123" y="14606"/>
                  </a:lnTo>
                  <a:lnTo>
                    <a:pt x="221" y="14703"/>
                  </a:lnTo>
                  <a:lnTo>
                    <a:pt x="343" y="14801"/>
                  </a:lnTo>
                  <a:lnTo>
                    <a:pt x="489" y="14874"/>
                  </a:lnTo>
                  <a:lnTo>
                    <a:pt x="636" y="14923"/>
                  </a:lnTo>
                  <a:lnTo>
                    <a:pt x="782" y="14948"/>
                  </a:lnTo>
                  <a:lnTo>
                    <a:pt x="16218" y="14948"/>
                  </a:lnTo>
                  <a:lnTo>
                    <a:pt x="16364" y="14923"/>
                  </a:lnTo>
                  <a:lnTo>
                    <a:pt x="16511" y="14874"/>
                  </a:lnTo>
                  <a:lnTo>
                    <a:pt x="16657" y="14801"/>
                  </a:lnTo>
                  <a:lnTo>
                    <a:pt x="16779" y="14703"/>
                  </a:lnTo>
                  <a:lnTo>
                    <a:pt x="16877" y="14606"/>
                  </a:lnTo>
                  <a:lnTo>
                    <a:pt x="16926" y="14459"/>
                  </a:lnTo>
                  <a:lnTo>
                    <a:pt x="16975" y="14313"/>
                  </a:lnTo>
                  <a:lnTo>
                    <a:pt x="16999" y="14166"/>
                  </a:lnTo>
                  <a:lnTo>
                    <a:pt x="16999" y="782"/>
                  </a:lnTo>
                  <a:lnTo>
                    <a:pt x="16975" y="636"/>
                  </a:lnTo>
                  <a:lnTo>
                    <a:pt x="16926" y="489"/>
                  </a:lnTo>
                  <a:lnTo>
                    <a:pt x="16877" y="343"/>
                  </a:lnTo>
                  <a:lnTo>
                    <a:pt x="16779" y="245"/>
                  </a:lnTo>
                  <a:lnTo>
                    <a:pt x="16657" y="147"/>
                  </a:lnTo>
                  <a:lnTo>
                    <a:pt x="16511" y="74"/>
                  </a:lnTo>
                  <a:lnTo>
                    <a:pt x="16364" y="25"/>
                  </a:lnTo>
                  <a:lnTo>
                    <a:pt x="162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59;p21">
              <a:extLst>
                <a:ext uri="{FF2B5EF4-FFF2-40B4-BE49-F238E27FC236}">
                  <a16:creationId xmlns:a16="http://schemas.microsoft.com/office/drawing/2014/main" id="{4AC3EAAE-1C6A-F54C-86F5-60F3AD026872}"/>
                </a:ext>
              </a:extLst>
            </p:cNvPr>
            <p:cNvSpPr/>
            <p:nvPr/>
          </p:nvSpPr>
          <p:spPr>
            <a:xfrm>
              <a:off x="1964825" y="349250"/>
              <a:ext cx="351700" cy="300425"/>
            </a:xfrm>
            <a:custGeom>
              <a:avLst/>
              <a:gdLst/>
              <a:ahLst/>
              <a:cxnLst/>
              <a:rect l="l" t="t" r="r" b="b"/>
              <a:pathLst>
                <a:path w="14068" h="12017" extrusionOk="0">
                  <a:moveTo>
                    <a:pt x="10111" y="1563"/>
                  </a:moveTo>
                  <a:lnTo>
                    <a:pt x="10307" y="1588"/>
                  </a:lnTo>
                  <a:lnTo>
                    <a:pt x="10502" y="1612"/>
                  </a:lnTo>
                  <a:lnTo>
                    <a:pt x="10697" y="1661"/>
                  </a:lnTo>
                  <a:lnTo>
                    <a:pt x="10868" y="1734"/>
                  </a:lnTo>
                  <a:lnTo>
                    <a:pt x="11039" y="1807"/>
                  </a:lnTo>
                  <a:lnTo>
                    <a:pt x="11186" y="1905"/>
                  </a:lnTo>
                  <a:lnTo>
                    <a:pt x="11357" y="2027"/>
                  </a:lnTo>
                  <a:lnTo>
                    <a:pt x="11479" y="2149"/>
                  </a:lnTo>
                  <a:lnTo>
                    <a:pt x="11625" y="2271"/>
                  </a:lnTo>
                  <a:lnTo>
                    <a:pt x="11723" y="2442"/>
                  </a:lnTo>
                  <a:lnTo>
                    <a:pt x="11821" y="2589"/>
                  </a:lnTo>
                  <a:lnTo>
                    <a:pt x="11894" y="2760"/>
                  </a:lnTo>
                  <a:lnTo>
                    <a:pt x="11967" y="2955"/>
                  </a:lnTo>
                  <a:lnTo>
                    <a:pt x="12016" y="3126"/>
                  </a:lnTo>
                  <a:lnTo>
                    <a:pt x="12041" y="3322"/>
                  </a:lnTo>
                  <a:lnTo>
                    <a:pt x="12065" y="3517"/>
                  </a:lnTo>
                  <a:lnTo>
                    <a:pt x="12041" y="3737"/>
                  </a:lnTo>
                  <a:lnTo>
                    <a:pt x="12016" y="3908"/>
                  </a:lnTo>
                  <a:lnTo>
                    <a:pt x="11967" y="4103"/>
                  </a:lnTo>
                  <a:lnTo>
                    <a:pt x="11894" y="4274"/>
                  </a:lnTo>
                  <a:lnTo>
                    <a:pt x="11821" y="4445"/>
                  </a:lnTo>
                  <a:lnTo>
                    <a:pt x="11723" y="4616"/>
                  </a:lnTo>
                  <a:lnTo>
                    <a:pt x="11625" y="4763"/>
                  </a:lnTo>
                  <a:lnTo>
                    <a:pt x="11479" y="4909"/>
                  </a:lnTo>
                  <a:lnTo>
                    <a:pt x="11357" y="5031"/>
                  </a:lnTo>
                  <a:lnTo>
                    <a:pt x="11186" y="5153"/>
                  </a:lnTo>
                  <a:lnTo>
                    <a:pt x="11039" y="5251"/>
                  </a:lnTo>
                  <a:lnTo>
                    <a:pt x="10868" y="5324"/>
                  </a:lnTo>
                  <a:lnTo>
                    <a:pt x="10697" y="5398"/>
                  </a:lnTo>
                  <a:lnTo>
                    <a:pt x="10502" y="5446"/>
                  </a:lnTo>
                  <a:lnTo>
                    <a:pt x="10307" y="5471"/>
                  </a:lnTo>
                  <a:lnTo>
                    <a:pt x="9916" y="5471"/>
                  </a:lnTo>
                  <a:lnTo>
                    <a:pt x="9720" y="5446"/>
                  </a:lnTo>
                  <a:lnTo>
                    <a:pt x="9525" y="5398"/>
                  </a:lnTo>
                  <a:lnTo>
                    <a:pt x="9354" y="5324"/>
                  </a:lnTo>
                  <a:lnTo>
                    <a:pt x="9183" y="5251"/>
                  </a:lnTo>
                  <a:lnTo>
                    <a:pt x="9012" y="5153"/>
                  </a:lnTo>
                  <a:lnTo>
                    <a:pt x="8866" y="5031"/>
                  </a:lnTo>
                  <a:lnTo>
                    <a:pt x="8719" y="4909"/>
                  </a:lnTo>
                  <a:lnTo>
                    <a:pt x="8597" y="4763"/>
                  </a:lnTo>
                  <a:lnTo>
                    <a:pt x="8475" y="4616"/>
                  </a:lnTo>
                  <a:lnTo>
                    <a:pt x="8377" y="4445"/>
                  </a:lnTo>
                  <a:lnTo>
                    <a:pt x="8304" y="4274"/>
                  </a:lnTo>
                  <a:lnTo>
                    <a:pt x="8231" y="4103"/>
                  </a:lnTo>
                  <a:lnTo>
                    <a:pt x="8182" y="3908"/>
                  </a:lnTo>
                  <a:lnTo>
                    <a:pt x="8157" y="3737"/>
                  </a:lnTo>
                  <a:lnTo>
                    <a:pt x="8157" y="3517"/>
                  </a:lnTo>
                  <a:lnTo>
                    <a:pt x="8157" y="3322"/>
                  </a:lnTo>
                  <a:lnTo>
                    <a:pt x="8182" y="3126"/>
                  </a:lnTo>
                  <a:lnTo>
                    <a:pt x="8231" y="2955"/>
                  </a:lnTo>
                  <a:lnTo>
                    <a:pt x="8304" y="2760"/>
                  </a:lnTo>
                  <a:lnTo>
                    <a:pt x="8377" y="2589"/>
                  </a:lnTo>
                  <a:lnTo>
                    <a:pt x="8475" y="2442"/>
                  </a:lnTo>
                  <a:lnTo>
                    <a:pt x="8597" y="2271"/>
                  </a:lnTo>
                  <a:lnTo>
                    <a:pt x="8719" y="2149"/>
                  </a:lnTo>
                  <a:lnTo>
                    <a:pt x="8866" y="2027"/>
                  </a:lnTo>
                  <a:lnTo>
                    <a:pt x="9012" y="1905"/>
                  </a:lnTo>
                  <a:lnTo>
                    <a:pt x="9183" y="1807"/>
                  </a:lnTo>
                  <a:lnTo>
                    <a:pt x="9354" y="1734"/>
                  </a:lnTo>
                  <a:lnTo>
                    <a:pt x="9525" y="1661"/>
                  </a:lnTo>
                  <a:lnTo>
                    <a:pt x="9720" y="1612"/>
                  </a:lnTo>
                  <a:lnTo>
                    <a:pt x="9916" y="1588"/>
                  </a:lnTo>
                  <a:lnTo>
                    <a:pt x="10111" y="1563"/>
                  </a:lnTo>
                  <a:close/>
                  <a:moveTo>
                    <a:pt x="0" y="0"/>
                  </a:moveTo>
                  <a:lnTo>
                    <a:pt x="0" y="9232"/>
                  </a:lnTo>
                  <a:lnTo>
                    <a:pt x="3248" y="5080"/>
                  </a:lnTo>
                  <a:lnTo>
                    <a:pt x="3346" y="4958"/>
                  </a:lnTo>
                  <a:lnTo>
                    <a:pt x="3468" y="4885"/>
                  </a:lnTo>
                  <a:lnTo>
                    <a:pt x="3590" y="4836"/>
                  </a:lnTo>
                  <a:lnTo>
                    <a:pt x="3737" y="4811"/>
                  </a:lnTo>
                  <a:lnTo>
                    <a:pt x="3859" y="4836"/>
                  </a:lnTo>
                  <a:lnTo>
                    <a:pt x="4005" y="4885"/>
                  </a:lnTo>
                  <a:lnTo>
                    <a:pt x="4128" y="4958"/>
                  </a:lnTo>
                  <a:lnTo>
                    <a:pt x="4225" y="5080"/>
                  </a:lnTo>
                  <a:lnTo>
                    <a:pt x="9647" y="12016"/>
                  </a:lnTo>
                  <a:lnTo>
                    <a:pt x="10233" y="12016"/>
                  </a:lnTo>
                  <a:lnTo>
                    <a:pt x="10087" y="11772"/>
                  </a:lnTo>
                  <a:lnTo>
                    <a:pt x="8157" y="9305"/>
                  </a:lnTo>
                  <a:lnTo>
                    <a:pt x="9403" y="7718"/>
                  </a:lnTo>
                  <a:lnTo>
                    <a:pt x="9501" y="7596"/>
                  </a:lnTo>
                  <a:lnTo>
                    <a:pt x="9623" y="7522"/>
                  </a:lnTo>
                  <a:lnTo>
                    <a:pt x="9745" y="7473"/>
                  </a:lnTo>
                  <a:lnTo>
                    <a:pt x="9891" y="7449"/>
                  </a:lnTo>
                  <a:lnTo>
                    <a:pt x="10014" y="7473"/>
                  </a:lnTo>
                  <a:lnTo>
                    <a:pt x="10160" y="7522"/>
                  </a:lnTo>
                  <a:lnTo>
                    <a:pt x="10282" y="7596"/>
                  </a:lnTo>
                  <a:lnTo>
                    <a:pt x="10380" y="7718"/>
                  </a:lnTo>
                  <a:lnTo>
                    <a:pt x="13750" y="12016"/>
                  </a:lnTo>
                  <a:lnTo>
                    <a:pt x="14068" y="12016"/>
                  </a:lnTo>
                  <a:lnTo>
                    <a:pt x="1406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 name="Rectangle 22">
            <a:extLst>
              <a:ext uri="{FF2B5EF4-FFF2-40B4-BE49-F238E27FC236}">
                <a16:creationId xmlns:a16="http://schemas.microsoft.com/office/drawing/2014/main" id="{1C8D2523-5DE3-784C-B6CA-27103DFC5857}"/>
              </a:ext>
            </a:extLst>
          </p:cNvPr>
          <p:cNvSpPr/>
          <p:nvPr/>
        </p:nvSpPr>
        <p:spPr>
          <a:xfrm>
            <a:off x="1443478" y="861297"/>
            <a:ext cx="4536819" cy="307777"/>
          </a:xfrm>
          <a:prstGeom prst="rect">
            <a:avLst/>
          </a:prstGeom>
        </p:spPr>
        <p:txBody>
          <a:bodyPr wrap="none">
            <a:spAutoFit/>
          </a:bodyPr>
          <a:lstStyle/>
          <a:p>
            <a:r>
              <a:rPr lang="en-US" b="1" dirty="0">
                <a:solidFill>
                  <a:schemeClr val="tx1">
                    <a:lumMod val="50000"/>
                  </a:schemeClr>
                </a:solidFill>
              </a:rPr>
              <a:t>Vote sections against categorical variables: </a:t>
            </a:r>
            <a:r>
              <a:rPr lang="en-US" b="1" dirty="0">
                <a:solidFill>
                  <a:schemeClr val="accent1"/>
                </a:solidFill>
              </a:rPr>
              <a:t>genre1</a:t>
            </a:r>
          </a:p>
        </p:txBody>
      </p:sp>
      <p:pic>
        <p:nvPicPr>
          <p:cNvPr id="3" name="Picture 2" descr="Chart, histogram&#10;&#10;Description automatically generated">
            <a:extLst>
              <a:ext uri="{FF2B5EF4-FFF2-40B4-BE49-F238E27FC236}">
                <a16:creationId xmlns:a16="http://schemas.microsoft.com/office/drawing/2014/main" id="{A3FCE4CB-2037-4349-AAEB-9A6D6B254AB8}"/>
              </a:ext>
            </a:extLst>
          </p:cNvPr>
          <p:cNvPicPr>
            <a:picLocks noChangeAspect="1"/>
          </p:cNvPicPr>
          <p:nvPr/>
        </p:nvPicPr>
        <p:blipFill>
          <a:blip r:embed="rId2"/>
          <a:stretch>
            <a:fillRect/>
          </a:stretch>
        </p:blipFill>
        <p:spPr>
          <a:xfrm>
            <a:off x="988141" y="1169074"/>
            <a:ext cx="6702335" cy="3828708"/>
          </a:xfrm>
          <a:prstGeom prst="rect">
            <a:avLst/>
          </a:prstGeom>
        </p:spPr>
      </p:pic>
    </p:spTree>
    <p:extLst>
      <p:ext uri="{BB962C8B-B14F-4D97-AF65-F5344CB8AC3E}">
        <p14:creationId xmlns:p14="http://schemas.microsoft.com/office/powerpoint/2010/main" val="21626674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D1FF501-9DEF-0B47-9718-EB741F24EBC5}"/>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19</a:t>
            </a:fld>
            <a:endParaRPr lang="en"/>
          </a:p>
        </p:txBody>
      </p:sp>
      <p:sp>
        <p:nvSpPr>
          <p:cNvPr id="7" name="Google Shape;101;p17">
            <a:extLst>
              <a:ext uri="{FF2B5EF4-FFF2-40B4-BE49-F238E27FC236}">
                <a16:creationId xmlns:a16="http://schemas.microsoft.com/office/drawing/2014/main" id="{EFBA7ADB-A1C7-CF4B-9DC3-ED68D2C093A3}"/>
              </a:ext>
            </a:extLst>
          </p:cNvPr>
          <p:cNvSpPr txBox="1">
            <a:spLocks/>
          </p:cNvSpPr>
          <p:nvPr/>
        </p:nvSpPr>
        <p:spPr>
          <a:xfrm>
            <a:off x="393781" y="387301"/>
            <a:ext cx="7452143" cy="64186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800"/>
              <a:buFont typeface="Raleway Thin"/>
              <a:buNone/>
              <a:defRPr sz="5800" b="0" i="0" u="none" strike="noStrike" cap="none">
                <a:solidFill>
                  <a:schemeClr val="dk1"/>
                </a:solidFill>
                <a:latin typeface="Raleway Thin"/>
                <a:ea typeface="Raleway Thin"/>
                <a:cs typeface="Raleway Thin"/>
                <a:sym typeface="Raleway Thin"/>
              </a:defRPr>
            </a:lvl1pPr>
            <a:lvl2pPr marR="0" lvl="1" algn="l" rtl="0">
              <a:lnSpc>
                <a:spcPct val="100000"/>
              </a:lnSpc>
              <a:spcBef>
                <a:spcPts val="0"/>
              </a:spcBef>
              <a:spcAft>
                <a:spcPts val="0"/>
              </a:spcAft>
              <a:buClr>
                <a:schemeClr val="dk1"/>
              </a:buClr>
              <a:buSzPts val="5800"/>
              <a:buFont typeface="Raleway Thin"/>
              <a:buNone/>
              <a:defRPr sz="5800" b="0" i="0" u="none" strike="noStrike" cap="none">
                <a:solidFill>
                  <a:schemeClr val="dk1"/>
                </a:solidFill>
                <a:latin typeface="Raleway Thin"/>
                <a:ea typeface="Raleway Thin"/>
                <a:cs typeface="Raleway Thin"/>
                <a:sym typeface="Raleway Thin"/>
              </a:defRPr>
            </a:lvl2pPr>
            <a:lvl3pPr marR="0" lvl="2" algn="l" rtl="0">
              <a:lnSpc>
                <a:spcPct val="100000"/>
              </a:lnSpc>
              <a:spcBef>
                <a:spcPts val="0"/>
              </a:spcBef>
              <a:spcAft>
                <a:spcPts val="0"/>
              </a:spcAft>
              <a:buClr>
                <a:schemeClr val="dk1"/>
              </a:buClr>
              <a:buSzPts val="5800"/>
              <a:buFont typeface="Raleway Thin"/>
              <a:buNone/>
              <a:defRPr sz="5800" b="0" i="0" u="none" strike="noStrike" cap="none">
                <a:solidFill>
                  <a:schemeClr val="dk1"/>
                </a:solidFill>
                <a:latin typeface="Raleway Thin"/>
                <a:ea typeface="Raleway Thin"/>
                <a:cs typeface="Raleway Thin"/>
                <a:sym typeface="Raleway Thin"/>
              </a:defRPr>
            </a:lvl3pPr>
            <a:lvl4pPr marR="0" lvl="3" algn="l" rtl="0">
              <a:lnSpc>
                <a:spcPct val="100000"/>
              </a:lnSpc>
              <a:spcBef>
                <a:spcPts val="0"/>
              </a:spcBef>
              <a:spcAft>
                <a:spcPts val="0"/>
              </a:spcAft>
              <a:buClr>
                <a:schemeClr val="dk1"/>
              </a:buClr>
              <a:buSzPts val="5800"/>
              <a:buFont typeface="Raleway Thin"/>
              <a:buNone/>
              <a:defRPr sz="5800" b="0" i="0" u="none" strike="noStrike" cap="none">
                <a:solidFill>
                  <a:schemeClr val="dk1"/>
                </a:solidFill>
                <a:latin typeface="Raleway Thin"/>
                <a:ea typeface="Raleway Thin"/>
                <a:cs typeface="Raleway Thin"/>
                <a:sym typeface="Raleway Thin"/>
              </a:defRPr>
            </a:lvl4pPr>
            <a:lvl5pPr marR="0" lvl="4" algn="l" rtl="0">
              <a:lnSpc>
                <a:spcPct val="100000"/>
              </a:lnSpc>
              <a:spcBef>
                <a:spcPts val="0"/>
              </a:spcBef>
              <a:spcAft>
                <a:spcPts val="0"/>
              </a:spcAft>
              <a:buClr>
                <a:schemeClr val="dk1"/>
              </a:buClr>
              <a:buSzPts val="5800"/>
              <a:buFont typeface="Raleway Thin"/>
              <a:buNone/>
              <a:defRPr sz="5800" b="0" i="0" u="none" strike="noStrike" cap="none">
                <a:solidFill>
                  <a:schemeClr val="dk1"/>
                </a:solidFill>
                <a:latin typeface="Raleway Thin"/>
                <a:ea typeface="Raleway Thin"/>
                <a:cs typeface="Raleway Thin"/>
                <a:sym typeface="Raleway Thin"/>
              </a:defRPr>
            </a:lvl5pPr>
            <a:lvl6pPr marR="0" lvl="5" algn="l" rtl="0">
              <a:lnSpc>
                <a:spcPct val="100000"/>
              </a:lnSpc>
              <a:spcBef>
                <a:spcPts val="0"/>
              </a:spcBef>
              <a:spcAft>
                <a:spcPts val="0"/>
              </a:spcAft>
              <a:buClr>
                <a:schemeClr val="dk1"/>
              </a:buClr>
              <a:buSzPts val="5800"/>
              <a:buFont typeface="Raleway Thin"/>
              <a:buNone/>
              <a:defRPr sz="5800" b="0" i="0" u="none" strike="noStrike" cap="none">
                <a:solidFill>
                  <a:schemeClr val="dk1"/>
                </a:solidFill>
                <a:latin typeface="Raleway Thin"/>
                <a:ea typeface="Raleway Thin"/>
                <a:cs typeface="Raleway Thin"/>
                <a:sym typeface="Raleway Thin"/>
              </a:defRPr>
            </a:lvl6pPr>
            <a:lvl7pPr marR="0" lvl="6" algn="l" rtl="0">
              <a:lnSpc>
                <a:spcPct val="100000"/>
              </a:lnSpc>
              <a:spcBef>
                <a:spcPts val="0"/>
              </a:spcBef>
              <a:spcAft>
                <a:spcPts val="0"/>
              </a:spcAft>
              <a:buClr>
                <a:schemeClr val="dk1"/>
              </a:buClr>
              <a:buSzPts val="5800"/>
              <a:buFont typeface="Raleway Thin"/>
              <a:buNone/>
              <a:defRPr sz="5800" b="0" i="0" u="none" strike="noStrike" cap="none">
                <a:solidFill>
                  <a:schemeClr val="dk1"/>
                </a:solidFill>
                <a:latin typeface="Raleway Thin"/>
                <a:ea typeface="Raleway Thin"/>
                <a:cs typeface="Raleway Thin"/>
                <a:sym typeface="Raleway Thin"/>
              </a:defRPr>
            </a:lvl7pPr>
            <a:lvl8pPr marR="0" lvl="7" algn="l" rtl="0">
              <a:lnSpc>
                <a:spcPct val="100000"/>
              </a:lnSpc>
              <a:spcBef>
                <a:spcPts val="0"/>
              </a:spcBef>
              <a:spcAft>
                <a:spcPts val="0"/>
              </a:spcAft>
              <a:buClr>
                <a:schemeClr val="dk1"/>
              </a:buClr>
              <a:buSzPts val="5800"/>
              <a:buFont typeface="Raleway Thin"/>
              <a:buNone/>
              <a:defRPr sz="5800" b="0" i="0" u="none" strike="noStrike" cap="none">
                <a:solidFill>
                  <a:schemeClr val="dk1"/>
                </a:solidFill>
                <a:latin typeface="Raleway Thin"/>
                <a:ea typeface="Raleway Thin"/>
                <a:cs typeface="Raleway Thin"/>
                <a:sym typeface="Raleway Thin"/>
              </a:defRPr>
            </a:lvl8pPr>
            <a:lvl9pPr marR="0" lvl="8" algn="l" rtl="0">
              <a:lnSpc>
                <a:spcPct val="100000"/>
              </a:lnSpc>
              <a:spcBef>
                <a:spcPts val="0"/>
              </a:spcBef>
              <a:spcAft>
                <a:spcPts val="0"/>
              </a:spcAft>
              <a:buClr>
                <a:schemeClr val="dk1"/>
              </a:buClr>
              <a:buSzPts val="5800"/>
              <a:buFont typeface="Raleway Thin"/>
              <a:buNone/>
              <a:defRPr sz="5800" b="0" i="0" u="none" strike="noStrike" cap="none">
                <a:solidFill>
                  <a:schemeClr val="dk1"/>
                </a:solidFill>
                <a:latin typeface="Raleway Thin"/>
                <a:ea typeface="Raleway Thin"/>
                <a:cs typeface="Raleway Thin"/>
                <a:sym typeface="Raleway Thin"/>
              </a:defRPr>
            </a:lvl9pPr>
          </a:lstStyle>
          <a:p>
            <a:r>
              <a:rPr lang="en-US" sz="2800" b="1" dirty="0"/>
              <a:t>EDAs </a:t>
            </a:r>
          </a:p>
        </p:txBody>
      </p:sp>
      <p:grpSp>
        <p:nvGrpSpPr>
          <p:cNvPr id="10" name="Google Shape;157;p21">
            <a:extLst>
              <a:ext uri="{FF2B5EF4-FFF2-40B4-BE49-F238E27FC236}">
                <a16:creationId xmlns:a16="http://schemas.microsoft.com/office/drawing/2014/main" id="{9F02A403-8FC4-5247-9F92-71E2248668B1}"/>
              </a:ext>
            </a:extLst>
          </p:cNvPr>
          <p:cNvGrpSpPr/>
          <p:nvPr/>
        </p:nvGrpSpPr>
        <p:grpSpPr>
          <a:xfrm>
            <a:off x="8129494" y="455653"/>
            <a:ext cx="729938" cy="641867"/>
            <a:chOff x="1928175" y="312600"/>
            <a:chExt cx="425000" cy="373700"/>
          </a:xfrm>
        </p:grpSpPr>
        <p:sp>
          <p:nvSpPr>
            <p:cNvPr id="11" name="Google Shape;158;p21">
              <a:extLst>
                <a:ext uri="{FF2B5EF4-FFF2-40B4-BE49-F238E27FC236}">
                  <a16:creationId xmlns:a16="http://schemas.microsoft.com/office/drawing/2014/main" id="{5570BE8A-9BC2-D048-A6A7-3AA60EDEB065}"/>
                </a:ext>
              </a:extLst>
            </p:cNvPr>
            <p:cNvSpPr/>
            <p:nvPr/>
          </p:nvSpPr>
          <p:spPr>
            <a:xfrm>
              <a:off x="1928175" y="312600"/>
              <a:ext cx="425000" cy="373700"/>
            </a:xfrm>
            <a:custGeom>
              <a:avLst/>
              <a:gdLst/>
              <a:ahLst/>
              <a:cxnLst/>
              <a:rect l="l" t="t" r="r" b="b"/>
              <a:pathLst>
                <a:path w="17000" h="14948" extrusionOk="0">
                  <a:moveTo>
                    <a:pt x="16022" y="978"/>
                  </a:moveTo>
                  <a:lnTo>
                    <a:pt x="16022" y="13971"/>
                  </a:lnTo>
                  <a:lnTo>
                    <a:pt x="978" y="13971"/>
                  </a:lnTo>
                  <a:lnTo>
                    <a:pt x="978" y="978"/>
                  </a:lnTo>
                  <a:close/>
                  <a:moveTo>
                    <a:pt x="782" y="1"/>
                  </a:moveTo>
                  <a:lnTo>
                    <a:pt x="636" y="25"/>
                  </a:lnTo>
                  <a:lnTo>
                    <a:pt x="489" y="74"/>
                  </a:lnTo>
                  <a:lnTo>
                    <a:pt x="343" y="147"/>
                  </a:lnTo>
                  <a:lnTo>
                    <a:pt x="221" y="245"/>
                  </a:lnTo>
                  <a:lnTo>
                    <a:pt x="123" y="343"/>
                  </a:lnTo>
                  <a:lnTo>
                    <a:pt x="74" y="489"/>
                  </a:lnTo>
                  <a:lnTo>
                    <a:pt x="25" y="636"/>
                  </a:lnTo>
                  <a:lnTo>
                    <a:pt x="1" y="782"/>
                  </a:lnTo>
                  <a:lnTo>
                    <a:pt x="1" y="14166"/>
                  </a:lnTo>
                  <a:lnTo>
                    <a:pt x="25" y="14313"/>
                  </a:lnTo>
                  <a:lnTo>
                    <a:pt x="74" y="14459"/>
                  </a:lnTo>
                  <a:lnTo>
                    <a:pt x="123" y="14606"/>
                  </a:lnTo>
                  <a:lnTo>
                    <a:pt x="221" y="14703"/>
                  </a:lnTo>
                  <a:lnTo>
                    <a:pt x="343" y="14801"/>
                  </a:lnTo>
                  <a:lnTo>
                    <a:pt x="489" y="14874"/>
                  </a:lnTo>
                  <a:lnTo>
                    <a:pt x="636" y="14923"/>
                  </a:lnTo>
                  <a:lnTo>
                    <a:pt x="782" y="14948"/>
                  </a:lnTo>
                  <a:lnTo>
                    <a:pt x="16218" y="14948"/>
                  </a:lnTo>
                  <a:lnTo>
                    <a:pt x="16364" y="14923"/>
                  </a:lnTo>
                  <a:lnTo>
                    <a:pt x="16511" y="14874"/>
                  </a:lnTo>
                  <a:lnTo>
                    <a:pt x="16657" y="14801"/>
                  </a:lnTo>
                  <a:lnTo>
                    <a:pt x="16779" y="14703"/>
                  </a:lnTo>
                  <a:lnTo>
                    <a:pt x="16877" y="14606"/>
                  </a:lnTo>
                  <a:lnTo>
                    <a:pt x="16926" y="14459"/>
                  </a:lnTo>
                  <a:lnTo>
                    <a:pt x="16975" y="14313"/>
                  </a:lnTo>
                  <a:lnTo>
                    <a:pt x="16999" y="14166"/>
                  </a:lnTo>
                  <a:lnTo>
                    <a:pt x="16999" y="782"/>
                  </a:lnTo>
                  <a:lnTo>
                    <a:pt x="16975" y="636"/>
                  </a:lnTo>
                  <a:lnTo>
                    <a:pt x="16926" y="489"/>
                  </a:lnTo>
                  <a:lnTo>
                    <a:pt x="16877" y="343"/>
                  </a:lnTo>
                  <a:lnTo>
                    <a:pt x="16779" y="245"/>
                  </a:lnTo>
                  <a:lnTo>
                    <a:pt x="16657" y="147"/>
                  </a:lnTo>
                  <a:lnTo>
                    <a:pt x="16511" y="74"/>
                  </a:lnTo>
                  <a:lnTo>
                    <a:pt x="16364" y="25"/>
                  </a:lnTo>
                  <a:lnTo>
                    <a:pt x="162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59;p21">
              <a:extLst>
                <a:ext uri="{FF2B5EF4-FFF2-40B4-BE49-F238E27FC236}">
                  <a16:creationId xmlns:a16="http://schemas.microsoft.com/office/drawing/2014/main" id="{4AC3EAAE-1C6A-F54C-86F5-60F3AD026872}"/>
                </a:ext>
              </a:extLst>
            </p:cNvPr>
            <p:cNvSpPr/>
            <p:nvPr/>
          </p:nvSpPr>
          <p:spPr>
            <a:xfrm>
              <a:off x="1964825" y="349250"/>
              <a:ext cx="351700" cy="300425"/>
            </a:xfrm>
            <a:custGeom>
              <a:avLst/>
              <a:gdLst/>
              <a:ahLst/>
              <a:cxnLst/>
              <a:rect l="l" t="t" r="r" b="b"/>
              <a:pathLst>
                <a:path w="14068" h="12017" extrusionOk="0">
                  <a:moveTo>
                    <a:pt x="10111" y="1563"/>
                  </a:moveTo>
                  <a:lnTo>
                    <a:pt x="10307" y="1588"/>
                  </a:lnTo>
                  <a:lnTo>
                    <a:pt x="10502" y="1612"/>
                  </a:lnTo>
                  <a:lnTo>
                    <a:pt x="10697" y="1661"/>
                  </a:lnTo>
                  <a:lnTo>
                    <a:pt x="10868" y="1734"/>
                  </a:lnTo>
                  <a:lnTo>
                    <a:pt x="11039" y="1807"/>
                  </a:lnTo>
                  <a:lnTo>
                    <a:pt x="11186" y="1905"/>
                  </a:lnTo>
                  <a:lnTo>
                    <a:pt x="11357" y="2027"/>
                  </a:lnTo>
                  <a:lnTo>
                    <a:pt x="11479" y="2149"/>
                  </a:lnTo>
                  <a:lnTo>
                    <a:pt x="11625" y="2271"/>
                  </a:lnTo>
                  <a:lnTo>
                    <a:pt x="11723" y="2442"/>
                  </a:lnTo>
                  <a:lnTo>
                    <a:pt x="11821" y="2589"/>
                  </a:lnTo>
                  <a:lnTo>
                    <a:pt x="11894" y="2760"/>
                  </a:lnTo>
                  <a:lnTo>
                    <a:pt x="11967" y="2955"/>
                  </a:lnTo>
                  <a:lnTo>
                    <a:pt x="12016" y="3126"/>
                  </a:lnTo>
                  <a:lnTo>
                    <a:pt x="12041" y="3322"/>
                  </a:lnTo>
                  <a:lnTo>
                    <a:pt x="12065" y="3517"/>
                  </a:lnTo>
                  <a:lnTo>
                    <a:pt x="12041" y="3737"/>
                  </a:lnTo>
                  <a:lnTo>
                    <a:pt x="12016" y="3908"/>
                  </a:lnTo>
                  <a:lnTo>
                    <a:pt x="11967" y="4103"/>
                  </a:lnTo>
                  <a:lnTo>
                    <a:pt x="11894" y="4274"/>
                  </a:lnTo>
                  <a:lnTo>
                    <a:pt x="11821" y="4445"/>
                  </a:lnTo>
                  <a:lnTo>
                    <a:pt x="11723" y="4616"/>
                  </a:lnTo>
                  <a:lnTo>
                    <a:pt x="11625" y="4763"/>
                  </a:lnTo>
                  <a:lnTo>
                    <a:pt x="11479" y="4909"/>
                  </a:lnTo>
                  <a:lnTo>
                    <a:pt x="11357" y="5031"/>
                  </a:lnTo>
                  <a:lnTo>
                    <a:pt x="11186" y="5153"/>
                  </a:lnTo>
                  <a:lnTo>
                    <a:pt x="11039" y="5251"/>
                  </a:lnTo>
                  <a:lnTo>
                    <a:pt x="10868" y="5324"/>
                  </a:lnTo>
                  <a:lnTo>
                    <a:pt x="10697" y="5398"/>
                  </a:lnTo>
                  <a:lnTo>
                    <a:pt x="10502" y="5446"/>
                  </a:lnTo>
                  <a:lnTo>
                    <a:pt x="10307" y="5471"/>
                  </a:lnTo>
                  <a:lnTo>
                    <a:pt x="9916" y="5471"/>
                  </a:lnTo>
                  <a:lnTo>
                    <a:pt x="9720" y="5446"/>
                  </a:lnTo>
                  <a:lnTo>
                    <a:pt x="9525" y="5398"/>
                  </a:lnTo>
                  <a:lnTo>
                    <a:pt x="9354" y="5324"/>
                  </a:lnTo>
                  <a:lnTo>
                    <a:pt x="9183" y="5251"/>
                  </a:lnTo>
                  <a:lnTo>
                    <a:pt x="9012" y="5153"/>
                  </a:lnTo>
                  <a:lnTo>
                    <a:pt x="8866" y="5031"/>
                  </a:lnTo>
                  <a:lnTo>
                    <a:pt x="8719" y="4909"/>
                  </a:lnTo>
                  <a:lnTo>
                    <a:pt x="8597" y="4763"/>
                  </a:lnTo>
                  <a:lnTo>
                    <a:pt x="8475" y="4616"/>
                  </a:lnTo>
                  <a:lnTo>
                    <a:pt x="8377" y="4445"/>
                  </a:lnTo>
                  <a:lnTo>
                    <a:pt x="8304" y="4274"/>
                  </a:lnTo>
                  <a:lnTo>
                    <a:pt x="8231" y="4103"/>
                  </a:lnTo>
                  <a:lnTo>
                    <a:pt x="8182" y="3908"/>
                  </a:lnTo>
                  <a:lnTo>
                    <a:pt x="8157" y="3737"/>
                  </a:lnTo>
                  <a:lnTo>
                    <a:pt x="8157" y="3517"/>
                  </a:lnTo>
                  <a:lnTo>
                    <a:pt x="8157" y="3322"/>
                  </a:lnTo>
                  <a:lnTo>
                    <a:pt x="8182" y="3126"/>
                  </a:lnTo>
                  <a:lnTo>
                    <a:pt x="8231" y="2955"/>
                  </a:lnTo>
                  <a:lnTo>
                    <a:pt x="8304" y="2760"/>
                  </a:lnTo>
                  <a:lnTo>
                    <a:pt x="8377" y="2589"/>
                  </a:lnTo>
                  <a:lnTo>
                    <a:pt x="8475" y="2442"/>
                  </a:lnTo>
                  <a:lnTo>
                    <a:pt x="8597" y="2271"/>
                  </a:lnTo>
                  <a:lnTo>
                    <a:pt x="8719" y="2149"/>
                  </a:lnTo>
                  <a:lnTo>
                    <a:pt x="8866" y="2027"/>
                  </a:lnTo>
                  <a:lnTo>
                    <a:pt x="9012" y="1905"/>
                  </a:lnTo>
                  <a:lnTo>
                    <a:pt x="9183" y="1807"/>
                  </a:lnTo>
                  <a:lnTo>
                    <a:pt x="9354" y="1734"/>
                  </a:lnTo>
                  <a:lnTo>
                    <a:pt x="9525" y="1661"/>
                  </a:lnTo>
                  <a:lnTo>
                    <a:pt x="9720" y="1612"/>
                  </a:lnTo>
                  <a:lnTo>
                    <a:pt x="9916" y="1588"/>
                  </a:lnTo>
                  <a:lnTo>
                    <a:pt x="10111" y="1563"/>
                  </a:lnTo>
                  <a:close/>
                  <a:moveTo>
                    <a:pt x="0" y="0"/>
                  </a:moveTo>
                  <a:lnTo>
                    <a:pt x="0" y="9232"/>
                  </a:lnTo>
                  <a:lnTo>
                    <a:pt x="3248" y="5080"/>
                  </a:lnTo>
                  <a:lnTo>
                    <a:pt x="3346" y="4958"/>
                  </a:lnTo>
                  <a:lnTo>
                    <a:pt x="3468" y="4885"/>
                  </a:lnTo>
                  <a:lnTo>
                    <a:pt x="3590" y="4836"/>
                  </a:lnTo>
                  <a:lnTo>
                    <a:pt x="3737" y="4811"/>
                  </a:lnTo>
                  <a:lnTo>
                    <a:pt x="3859" y="4836"/>
                  </a:lnTo>
                  <a:lnTo>
                    <a:pt x="4005" y="4885"/>
                  </a:lnTo>
                  <a:lnTo>
                    <a:pt x="4128" y="4958"/>
                  </a:lnTo>
                  <a:lnTo>
                    <a:pt x="4225" y="5080"/>
                  </a:lnTo>
                  <a:lnTo>
                    <a:pt x="9647" y="12016"/>
                  </a:lnTo>
                  <a:lnTo>
                    <a:pt x="10233" y="12016"/>
                  </a:lnTo>
                  <a:lnTo>
                    <a:pt x="10087" y="11772"/>
                  </a:lnTo>
                  <a:lnTo>
                    <a:pt x="8157" y="9305"/>
                  </a:lnTo>
                  <a:lnTo>
                    <a:pt x="9403" y="7718"/>
                  </a:lnTo>
                  <a:lnTo>
                    <a:pt x="9501" y="7596"/>
                  </a:lnTo>
                  <a:lnTo>
                    <a:pt x="9623" y="7522"/>
                  </a:lnTo>
                  <a:lnTo>
                    <a:pt x="9745" y="7473"/>
                  </a:lnTo>
                  <a:lnTo>
                    <a:pt x="9891" y="7449"/>
                  </a:lnTo>
                  <a:lnTo>
                    <a:pt x="10014" y="7473"/>
                  </a:lnTo>
                  <a:lnTo>
                    <a:pt x="10160" y="7522"/>
                  </a:lnTo>
                  <a:lnTo>
                    <a:pt x="10282" y="7596"/>
                  </a:lnTo>
                  <a:lnTo>
                    <a:pt x="10380" y="7718"/>
                  </a:lnTo>
                  <a:lnTo>
                    <a:pt x="13750" y="12016"/>
                  </a:lnTo>
                  <a:lnTo>
                    <a:pt x="14068" y="12016"/>
                  </a:lnTo>
                  <a:lnTo>
                    <a:pt x="1406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 name="Rectangle 22">
            <a:extLst>
              <a:ext uri="{FF2B5EF4-FFF2-40B4-BE49-F238E27FC236}">
                <a16:creationId xmlns:a16="http://schemas.microsoft.com/office/drawing/2014/main" id="{1C8D2523-5DE3-784C-B6CA-27103DFC5857}"/>
              </a:ext>
            </a:extLst>
          </p:cNvPr>
          <p:cNvSpPr/>
          <p:nvPr/>
        </p:nvSpPr>
        <p:spPr>
          <a:xfrm>
            <a:off x="1443478" y="861297"/>
            <a:ext cx="4536819" cy="307777"/>
          </a:xfrm>
          <a:prstGeom prst="rect">
            <a:avLst/>
          </a:prstGeom>
        </p:spPr>
        <p:txBody>
          <a:bodyPr wrap="none">
            <a:spAutoFit/>
          </a:bodyPr>
          <a:lstStyle/>
          <a:p>
            <a:r>
              <a:rPr lang="en-US" b="1" dirty="0">
                <a:solidFill>
                  <a:schemeClr val="tx1">
                    <a:lumMod val="50000"/>
                  </a:schemeClr>
                </a:solidFill>
              </a:rPr>
              <a:t>Vote sections against categorical variables: </a:t>
            </a:r>
            <a:r>
              <a:rPr lang="en-US" b="1" dirty="0">
                <a:solidFill>
                  <a:schemeClr val="accent1"/>
                </a:solidFill>
              </a:rPr>
              <a:t>genre2</a:t>
            </a:r>
          </a:p>
        </p:txBody>
      </p:sp>
      <p:pic>
        <p:nvPicPr>
          <p:cNvPr id="5" name="Picture 4" descr="Chart, bar chart&#10;&#10;Description automatically generated">
            <a:extLst>
              <a:ext uri="{FF2B5EF4-FFF2-40B4-BE49-F238E27FC236}">
                <a16:creationId xmlns:a16="http://schemas.microsoft.com/office/drawing/2014/main" id="{A20F09E3-A637-2844-83B3-836297D2AAB8}"/>
              </a:ext>
            </a:extLst>
          </p:cNvPr>
          <p:cNvPicPr>
            <a:picLocks noChangeAspect="1"/>
          </p:cNvPicPr>
          <p:nvPr/>
        </p:nvPicPr>
        <p:blipFill>
          <a:blip r:embed="rId2"/>
          <a:stretch>
            <a:fillRect/>
          </a:stretch>
        </p:blipFill>
        <p:spPr>
          <a:xfrm>
            <a:off x="904884" y="1169074"/>
            <a:ext cx="6795638" cy="3816169"/>
          </a:xfrm>
          <a:prstGeom prst="rect">
            <a:avLst/>
          </a:prstGeom>
        </p:spPr>
      </p:pic>
    </p:spTree>
    <p:extLst>
      <p:ext uri="{BB962C8B-B14F-4D97-AF65-F5344CB8AC3E}">
        <p14:creationId xmlns:p14="http://schemas.microsoft.com/office/powerpoint/2010/main" val="4065407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3"/>
          <p:cNvSpPr txBox="1">
            <a:spLocks noGrp="1"/>
          </p:cNvSpPr>
          <p:nvPr>
            <p:ph type="title"/>
          </p:nvPr>
        </p:nvSpPr>
        <p:spPr>
          <a:xfrm>
            <a:off x="561366" y="413660"/>
            <a:ext cx="6866100" cy="85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dirty="0"/>
              <a:t>Contents</a:t>
            </a:r>
            <a:endParaRPr sz="2800" dirty="0">
              <a:solidFill>
                <a:srgbClr val="FFB600"/>
              </a:solidFill>
            </a:endParaRPr>
          </a:p>
        </p:txBody>
      </p:sp>
      <p:sp>
        <p:nvSpPr>
          <p:cNvPr id="71" name="Google Shape;71;p13"/>
          <p:cNvSpPr txBox="1">
            <a:spLocks noGrp="1"/>
          </p:cNvSpPr>
          <p:nvPr>
            <p:ph type="sldNum" idx="12"/>
          </p:nvPr>
        </p:nvSpPr>
        <p:spPr>
          <a:xfrm>
            <a:off x="8604400" y="4590300"/>
            <a:ext cx="539700" cy="553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2</a:t>
            </a:fld>
            <a:endParaRPr/>
          </a:p>
        </p:txBody>
      </p:sp>
      <p:grpSp>
        <p:nvGrpSpPr>
          <p:cNvPr id="72" name="Google Shape;72;p13"/>
          <p:cNvGrpSpPr/>
          <p:nvPr/>
        </p:nvGrpSpPr>
        <p:grpSpPr>
          <a:xfrm>
            <a:off x="8087089" y="356400"/>
            <a:ext cx="618316" cy="748360"/>
            <a:chOff x="584925" y="922575"/>
            <a:chExt cx="415200" cy="502525"/>
          </a:xfrm>
        </p:grpSpPr>
        <p:sp>
          <p:nvSpPr>
            <p:cNvPr id="73" name="Google Shape;73;p13"/>
            <p:cNvSpPr/>
            <p:nvPr/>
          </p:nvSpPr>
          <p:spPr>
            <a:xfrm>
              <a:off x="584925" y="961025"/>
              <a:ext cx="378575" cy="464075"/>
            </a:xfrm>
            <a:custGeom>
              <a:avLst/>
              <a:gdLst/>
              <a:ahLst/>
              <a:cxnLst/>
              <a:rect l="l" t="t" r="r" b="b"/>
              <a:pathLst>
                <a:path w="15143" h="18563" extrusionOk="0">
                  <a:moveTo>
                    <a:pt x="782" y="1"/>
                  </a:moveTo>
                  <a:lnTo>
                    <a:pt x="635" y="25"/>
                  </a:lnTo>
                  <a:lnTo>
                    <a:pt x="489" y="50"/>
                  </a:lnTo>
                  <a:lnTo>
                    <a:pt x="342" y="123"/>
                  </a:lnTo>
                  <a:lnTo>
                    <a:pt x="220" y="196"/>
                  </a:lnTo>
                  <a:lnTo>
                    <a:pt x="122" y="294"/>
                  </a:lnTo>
                  <a:lnTo>
                    <a:pt x="73" y="416"/>
                  </a:lnTo>
                  <a:lnTo>
                    <a:pt x="24" y="563"/>
                  </a:lnTo>
                  <a:lnTo>
                    <a:pt x="0" y="709"/>
                  </a:lnTo>
                  <a:lnTo>
                    <a:pt x="0" y="17708"/>
                  </a:lnTo>
                  <a:lnTo>
                    <a:pt x="24" y="17879"/>
                  </a:lnTo>
                  <a:lnTo>
                    <a:pt x="73" y="18025"/>
                  </a:lnTo>
                  <a:lnTo>
                    <a:pt x="122" y="18172"/>
                  </a:lnTo>
                  <a:lnTo>
                    <a:pt x="220" y="18294"/>
                  </a:lnTo>
                  <a:lnTo>
                    <a:pt x="342" y="18416"/>
                  </a:lnTo>
                  <a:lnTo>
                    <a:pt x="489" y="18489"/>
                  </a:lnTo>
                  <a:lnTo>
                    <a:pt x="635" y="18538"/>
                  </a:lnTo>
                  <a:lnTo>
                    <a:pt x="782" y="18562"/>
                  </a:lnTo>
                  <a:lnTo>
                    <a:pt x="14361" y="18562"/>
                  </a:lnTo>
                  <a:lnTo>
                    <a:pt x="14507" y="18538"/>
                  </a:lnTo>
                  <a:lnTo>
                    <a:pt x="14654" y="18489"/>
                  </a:lnTo>
                  <a:lnTo>
                    <a:pt x="14800" y="18416"/>
                  </a:lnTo>
                  <a:lnTo>
                    <a:pt x="14923" y="18294"/>
                  </a:lnTo>
                  <a:lnTo>
                    <a:pt x="15020" y="18172"/>
                  </a:lnTo>
                  <a:lnTo>
                    <a:pt x="15069" y="18025"/>
                  </a:lnTo>
                  <a:lnTo>
                    <a:pt x="15118" y="17879"/>
                  </a:lnTo>
                  <a:lnTo>
                    <a:pt x="15142" y="17708"/>
                  </a:lnTo>
                  <a:lnTo>
                    <a:pt x="15142" y="17586"/>
                  </a:lnTo>
                  <a:lnTo>
                    <a:pt x="1759" y="17586"/>
                  </a:lnTo>
                  <a:lnTo>
                    <a:pt x="1612" y="17561"/>
                  </a:lnTo>
                  <a:lnTo>
                    <a:pt x="1465" y="17512"/>
                  </a:lnTo>
                  <a:lnTo>
                    <a:pt x="1319" y="17439"/>
                  </a:lnTo>
                  <a:lnTo>
                    <a:pt x="1197" y="17317"/>
                  </a:lnTo>
                  <a:lnTo>
                    <a:pt x="1099" y="17195"/>
                  </a:lnTo>
                  <a:lnTo>
                    <a:pt x="1050" y="17048"/>
                  </a:lnTo>
                  <a:lnTo>
                    <a:pt x="1001" y="16902"/>
                  </a:lnTo>
                  <a:lnTo>
                    <a:pt x="977" y="16731"/>
                  </a:lnTo>
                  <a:lnTo>
                    <a:pt x="97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3"/>
            <p:cNvSpPr/>
            <p:nvPr/>
          </p:nvSpPr>
          <p:spPr>
            <a:xfrm>
              <a:off x="621550" y="922575"/>
              <a:ext cx="378575" cy="464050"/>
            </a:xfrm>
            <a:custGeom>
              <a:avLst/>
              <a:gdLst/>
              <a:ahLst/>
              <a:cxnLst/>
              <a:rect l="l" t="t" r="r" b="b"/>
              <a:pathLst>
                <a:path w="15143" h="18562" extrusionOk="0">
                  <a:moveTo>
                    <a:pt x="13140" y="6472"/>
                  </a:moveTo>
                  <a:lnTo>
                    <a:pt x="13238" y="6497"/>
                  </a:lnTo>
                  <a:lnTo>
                    <a:pt x="13311" y="6546"/>
                  </a:lnTo>
                  <a:lnTo>
                    <a:pt x="13360" y="6619"/>
                  </a:lnTo>
                  <a:lnTo>
                    <a:pt x="13384" y="6717"/>
                  </a:lnTo>
                  <a:lnTo>
                    <a:pt x="13360" y="6814"/>
                  </a:lnTo>
                  <a:lnTo>
                    <a:pt x="13311" y="6888"/>
                  </a:lnTo>
                  <a:lnTo>
                    <a:pt x="13238" y="6936"/>
                  </a:lnTo>
                  <a:lnTo>
                    <a:pt x="13140" y="6961"/>
                  </a:lnTo>
                  <a:lnTo>
                    <a:pt x="2003" y="6961"/>
                  </a:lnTo>
                  <a:lnTo>
                    <a:pt x="1905" y="6936"/>
                  </a:lnTo>
                  <a:lnTo>
                    <a:pt x="1832" y="6888"/>
                  </a:lnTo>
                  <a:lnTo>
                    <a:pt x="1783" y="6814"/>
                  </a:lnTo>
                  <a:lnTo>
                    <a:pt x="1759" y="6717"/>
                  </a:lnTo>
                  <a:lnTo>
                    <a:pt x="1783" y="6619"/>
                  </a:lnTo>
                  <a:lnTo>
                    <a:pt x="1832" y="6546"/>
                  </a:lnTo>
                  <a:lnTo>
                    <a:pt x="1905" y="6497"/>
                  </a:lnTo>
                  <a:lnTo>
                    <a:pt x="2003" y="6472"/>
                  </a:lnTo>
                  <a:close/>
                  <a:moveTo>
                    <a:pt x="13238" y="8793"/>
                  </a:moveTo>
                  <a:lnTo>
                    <a:pt x="13311" y="8866"/>
                  </a:lnTo>
                  <a:lnTo>
                    <a:pt x="13360" y="8939"/>
                  </a:lnTo>
                  <a:lnTo>
                    <a:pt x="13384" y="9037"/>
                  </a:lnTo>
                  <a:lnTo>
                    <a:pt x="13360" y="9135"/>
                  </a:lnTo>
                  <a:lnTo>
                    <a:pt x="13311" y="9208"/>
                  </a:lnTo>
                  <a:lnTo>
                    <a:pt x="13238" y="9257"/>
                  </a:lnTo>
                  <a:lnTo>
                    <a:pt x="13140" y="9281"/>
                  </a:lnTo>
                  <a:lnTo>
                    <a:pt x="2003" y="9281"/>
                  </a:lnTo>
                  <a:lnTo>
                    <a:pt x="1905" y="9257"/>
                  </a:lnTo>
                  <a:lnTo>
                    <a:pt x="1832" y="9208"/>
                  </a:lnTo>
                  <a:lnTo>
                    <a:pt x="1783" y="9135"/>
                  </a:lnTo>
                  <a:lnTo>
                    <a:pt x="1759" y="9037"/>
                  </a:lnTo>
                  <a:lnTo>
                    <a:pt x="1783" y="8939"/>
                  </a:lnTo>
                  <a:lnTo>
                    <a:pt x="1832" y="8866"/>
                  </a:lnTo>
                  <a:lnTo>
                    <a:pt x="1905" y="8793"/>
                  </a:lnTo>
                  <a:close/>
                  <a:moveTo>
                    <a:pt x="13140" y="11088"/>
                  </a:moveTo>
                  <a:lnTo>
                    <a:pt x="13238" y="11113"/>
                  </a:lnTo>
                  <a:lnTo>
                    <a:pt x="13311" y="11162"/>
                  </a:lnTo>
                  <a:lnTo>
                    <a:pt x="13360" y="11235"/>
                  </a:lnTo>
                  <a:lnTo>
                    <a:pt x="13384" y="11333"/>
                  </a:lnTo>
                  <a:lnTo>
                    <a:pt x="13360" y="11430"/>
                  </a:lnTo>
                  <a:lnTo>
                    <a:pt x="13311" y="11504"/>
                  </a:lnTo>
                  <a:lnTo>
                    <a:pt x="13238" y="11552"/>
                  </a:lnTo>
                  <a:lnTo>
                    <a:pt x="13140" y="11577"/>
                  </a:lnTo>
                  <a:lnTo>
                    <a:pt x="2003" y="11577"/>
                  </a:lnTo>
                  <a:lnTo>
                    <a:pt x="1905" y="11552"/>
                  </a:lnTo>
                  <a:lnTo>
                    <a:pt x="1832" y="11504"/>
                  </a:lnTo>
                  <a:lnTo>
                    <a:pt x="1783" y="11430"/>
                  </a:lnTo>
                  <a:lnTo>
                    <a:pt x="1759" y="11333"/>
                  </a:lnTo>
                  <a:lnTo>
                    <a:pt x="1783" y="11235"/>
                  </a:lnTo>
                  <a:lnTo>
                    <a:pt x="1832" y="11162"/>
                  </a:lnTo>
                  <a:lnTo>
                    <a:pt x="1905" y="11113"/>
                  </a:lnTo>
                  <a:lnTo>
                    <a:pt x="2003" y="11088"/>
                  </a:lnTo>
                  <a:close/>
                  <a:moveTo>
                    <a:pt x="8255" y="13409"/>
                  </a:moveTo>
                  <a:lnTo>
                    <a:pt x="8353" y="13433"/>
                  </a:lnTo>
                  <a:lnTo>
                    <a:pt x="8426" y="13482"/>
                  </a:lnTo>
                  <a:lnTo>
                    <a:pt x="8475" y="13555"/>
                  </a:lnTo>
                  <a:lnTo>
                    <a:pt x="8500" y="13653"/>
                  </a:lnTo>
                  <a:lnTo>
                    <a:pt x="8475" y="13750"/>
                  </a:lnTo>
                  <a:lnTo>
                    <a:pt x="8426" y="13824"/>
                  </a:lnTo>
                  <a:lnTo>
                    <a:pt x="8353" y="13873"/>
                  </a:lnTo>
                  <a:lnTo>
                    <a:pt x="8255" y="13897"/>
                  </a:lnTo>
                  <a:lnTo>
                    <a:pt x="2003" y="13897"/>
                  </a:lnTo>
                  <a:lnTo>
                    <a:pt x="1905" y="13873"/>
                  </a:lnTo>
                  <a:lnTo>
                    <a:pt x="1832" y="13824"/>
                  </a:lnTo>
                  <a:lnTo>
                    <a:pt x="1783" y="13750"/>
                  </a:lnTo>
                  <a:lnTo>
                    <a:pt x="1759" y="13653"/>
                  </a:lnTo>
                  <a:lnTo>
                    <a:pt x="1783" y="13555"/>
                  </a:lnTo>
                  <a:lnTo>
                    <a:pt x="1832" y="13482"/>
                  </a:lnTo>
                  <a:lnTo>
                    <a:pt x="1905" y="13433"/>
                  </a:lnTo>
                  <a:lnTo>
                    <a:pt x="2003" y="13409"/>
                  </a:lnTo>
                  <a:close/>
                  <a:moveTo>
                    <a:pt x="635" y="0"/>
                  </a:moveTo>
                  <a:lnTo>
                    <a:pt x="489" y="49"/>
                  </a:lnTo>
                  <a:lnTo>
                    <a:pt x="342" y="122"/>
                  </a:lnTo>
                  <a:lnTo>
                    <a:pt x="220" y="220"/>
                  </a:lnTo>
                  <a:lnTo>
                    <a:pt x="123" y="342"/>
                  </a:lnTo>
                  <a:lnTo>
                    <a:pt x="74" y="464"/>
                  </a:lnTo>
                  <a:lnTo>
                    <a:pt x="25" y="611"/>
                  </a:lnTo>
                  <a:lnTo>
                    <a:pt x="0" y="782"/>
                  </a:lnTo>
                  <a:lnTo>
                    <a:pt x="0" y="17780"/>
                  </a:lnTo>
                  <a:lnTo>
                    <a:pt x="25" y="17927"/>
                  </a:lnTo>
                  <a:lnTo>
                    <a:pt x="74" y="18073"/>
                  </a:lnTo>
                  <a:lnTo>
                    <a:pt x="123" y="18195"/>
                  </a:lnTo>
                  <a:lnTo>
                    <a:pt x="220" y="18318"/>
                  </a:lnTo>
                  <a:lnTo>
                    <a:pt x="342" y="18415"/>
                  </a:lnTo>
                  <a:lnTo>
                    <a:pt x="489" y="18489"/>
                  </a:lnTo>
                  <a:lnTo>
                    <a:pt x="635" y="18537"/>
                  </a:lnTo>
                  <a:lnTo>
                    <a:pt x="782" y="18562"/>
                  </a:lnTo>
                  <a:lnTo>
                    <a:pt x="14361" y="18562"/>
                  </a:lnTo>
                  <a:lnTo>
                    <a:pt x="14508" y="18537"/>
                  </a:lnTo>
                  <a:lnTo>
                    <a:pt x="14654" y="18489"/>
                  </a:lnTo>
                  <a:lnTo>
                    <a:pt x="14801" y="18415"/>
                  </a:lnTo>
                  <a:lnTo>
                    <a:pt x="14923" y="18318"/>
                  </a:lnTo>
                  <a:lnTo>
                    <a:pt x="15021" y="18195"/>
                  </a:lnTo>
                  <a:lnTo>
                    <a:pt x="15069" y="18073"/>
                  </a:lnTo>
                  <a:lnTo>
                    <a:pt x="15118" y="17927"/>
                  </a:lnTo>
                  <a:lnTo>
                    <a:pt x="15143" y="17780"/>
                  </a:lnTo>
                  <a:lnTo>
                    <a:pt x="15143" y="3859"/>
                  </a:lnTo>
                  <a:lnTo>
                    <a:pt x="12554" y="3859"/>
                  </a:lnTo>
                  <a:lnTo>
                    <a:pt x="12285" y="3835"/>
                  </a:lnTo>
                  <a:lnTo>
                    <a:pt x="12065" y="3761"/>
                  </a:lnTo>
                  <a:lnTo>
                    <a:pt x="11846" y="3639"/>
                  </a:lnTo>
                  <a:lnTo>
                    <a:pt x="11650" y="3468"/>
                  </a:lnTo>
                  <a:lnTo>
                    <a:pt x="11504" y="3297"/>
                  </a:lnTo>
                  <a:lnTo>
                    <a:pt x="11382" y="3078"/>
                  </a:lnTo>
                  <a:lnTo>
                    <a:pt x="11308" y="2833"/>
                  </a:lnTo>
                  <a:lnTo>
                    <a:pt x="11284" y="2589"/>
                  </a:lnTo>
                  <a:lnTo>
                    <a:pt x="1128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3"/>
            <p:cNvSpPr/>
            <p:nvPr/>
          </p:nvSpPr>
          <p:spPr>
            <a:xfrm>
              <a:off x="915850" y="922575"/>
              <a:ext cx="84275" cy="84275"/>
            </a:xfrm>
            <a:custGeom>
              <a:avLst/>
              <a:gdLst/>
              <a:ahLst/>
              <a:cxnLst/>
              <a:rect l="l" t="t" r="r" b="b"/>
              <a:pathLst>
                <a:path w="3371" h="3371" extrusionOk="0">
                  <a:moveTo>
                    <a:pt x="0" y="0"/>
                  </a:moveTo>
                  <a:lnTo>
                    <a:pt x="0" y="2589"/>
                  </a:lnTo>
                  <a:lnTo>
                    <a:pt x="0" y="2736"/>
                  </a:lnTo>
                  <a:lnTo>
                    <a:pt x="49" y="2882"/>
                  </a:lnTo>
                  <a:lnTo>
                    <a:pt x="122" y="3029"/>
                  </a:lnTo>
                  <a:lnTo>
                    <a:pt x="220" y="3126"/>
                  </a:lnTo>
                  <a:lnTo>
                    <a:pt x="342" y="3224"/>
                  </a:lnTo>
                  <a:lnTo>
                    <a:pt x="464" y="3297"/>
                  </a:lnTo>
                  <a:lnTo>
                    <a:pt x="611" y="3346"/>
                  </a:lnTo>
                  <a:lnTo>
                    <a:pt x="782" y="3371"/>
                  </a:lnTo>
                  <a:lnTo>
                    <a:pt x="3371" y="3371"/>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 name="Text Placeholder 6">
            <a:extLst>
              <a:ext uri="{FF2B5EF4-FFF2-40B4-BE49-F238E27FC236}">
                <a16:creationId xmlns:a16="http://schemas.microsoft.com/office/drawing/2014/main" id="{04E62BB6-0D7E-4649-B17F-8FE57936FB2F}"/>
              </a:ext>
            </a:extLst>
          </p:cNvPr>
          <p:cNvSpPr>
            <a:spLocks noGrp="1"/>
          </p:cNvSpPr>
          <p:nvPr>
            <p:ph type="body" idx="1"/>
          </p:nvPr>
        </p:nvSpPr>
        <p:spPr>
          <a:xfrm>
            <a:off x="716866" y="1185091"/>
            <a:ext cx="4693608" cy="3246076"/>
          </a:xfrm>
        </p:spPr>
        <p:txBody>
          <a:bodyPr/>
          <a:lstStyle/>
          <a:p>
            <a:r>
              <a:rPr lang="en-US" dirty="0"/>
              <a:t>Background of IMDb</a:t>
            </a:r>
          </a:p>
          <a:p>
            <a:r>
              <a:rPr lang="en-US" dirty="0"/>
              <a:t>Dataset </a:t>
            </a:r>
          </a:p>
          <a:p>
            <a:r>
              <a:rPr lang="en-US" dirty="0"/>
              <a:t>General Analysis &amp; Research Topic</a:t>
            </a:r>
          </a:p>
          <a:p>
            <a:r>
              <a:rPr lang="en-US" dirty="0"/>
              <a:t>Text Analysis </a:t>
            </a:r>
          </a:p>
          <a:p>
            <a:r>
              <a:rPr lang="en-US" dirty="0"/>
              <a:t>Linear Model</a:t>
            </a:r>
          </a:p>
          <a:p>
            <a:r>
              <a:rPr lang="en-US" dirty="0"/>
              <a:t>EDAs &amp; Logistic Regression Model</a:t>
            </a:r>
          </a:p>
          <a:p>
            <a:r>
              <a:rPr lang="en-US" dirty="0"/>
              <a:t>Prediction</a:t>
            </a:r>
          </a:p>
          <a:p>
            <a:r>
              <a:rPr lang="en-US" dirty="0"/>
              <a:t>Conclusion</a:t>
            </a:r>
          </a:p>
        </p:txBody>
      </p:sp>
    </p:spTree>
    <p:extLst>
      <p:ext uri="{BB962C8B-B14F-4D97-AF65-F5344CB8AC3E}">
        <p14:creationId xmlns:p14="http://schemas.microsoft.com/office/powerpoint/2010/main" val="36998299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D1FF501-9DEF-0B47-9718-EB741F24EBC5}"/>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20</a:t>
            </a:fld>
            <a:endParaRPr lang="en"/>
          </a:p>
        </p:txBody>
      </p:sp>
      <p:sp>
        <p:nvSpPr>
          <p:cNvPr id="7" name="Google Shape;101;p17">
            <a:extLst>
              <a:ext uri="{FF2B5EF4-FFF2-40B4-BE49-F238E27FC236}">
                <a16:creationId xmlns:a16="http://schemas.microsoft.com/office/drawing/2014/main" id="{EFBA7ADB-A1C7-CF4B-9DC3-ED68D2C093A3}"/>
              </a:ext>
            </a:extLst>
          </p:cNvPr>
          <p:cNvSpPr txBox="1">
            <a:spLocks/>
          </p:cNvSpPr>
          <p:nvPr/>
        </p:nvSpPr>
        <p:spPr>
          <a:xfrm>
            <a:off x="393781" y="387301"/>
            <a:ext cx="7452143" cy="64186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800"/>
              <a:buFont typeface="Raleway Thin"/>
              <a:buNone/>
              <a:defRPr sz="5800" b="0" i="0" u="none" strike="noStrike" cap="none">
                <a:solidFill>
                  <a:schemeClr val="dk1"/>
                </a:solidFill>
                <a:latin typeface="Raleway Thin"/>
                <a:ea typeface="Raleway Thin"/>
                <a:cs typeface="Raleway Thin"/>
                <a:sym typeface="Raleway Thin"/>
              </a:defRPr>
            </a:lvl1pPr>
            <a:lvl2pPr marR="0" lvl="1" algn="l" rtl="0">
              <a:lnSpc>
                <a:spcPct val="100000"/>
              </a:lnSpc>
              <a:spcBef>
                <a:spcPts val="0"/>
              </a:spcBef>
              <a:spcAft>
                <a:spcPts val="0"/>
              </a:spcAft>
              <a:buClr>
                <a:schemeClr val="dk1"/>
              </a:buClr>
              <a:buSzPts val="5800"/>
              <a:buFont typeface="Raleway Thin"/>
              <a:buNone/>
              <a:defRPr sz="5800" b="0" i="0" u="none" strike="noStrike" cap="none">
                <a:solidFill>
                  <a:schemeClr val="dk1"/>
                </a:solidFill>
                <a:latin typeface="Raleway Thin"/>
                <a:ea typeface="Raleway Thin"/>
                <a:cs typeface="Raleway Thin"/>
                <a:sym typeface="Raleway Thin"/>
              </a:defRPr>
            </a:lvl2pPr>
            <a:lvl3pPr marR="0" lvl="2" algn="l" rtl="0">
              <a:lnSpc>
                <a:spcPct val="100000"/>
              </a:lnSpc>
              <a:spcBef>
                <a:spcPts val="0"/>
              </a:spcBef>
              <a:spcAft>
                <a:spcPts val="0"/>
              </a:spcAft>
              <a:buClr>
                <a:schemeClr val="dk1"/>
              </a:buClr>
              <a:buSzPts val="5800"/>
              <a:buFont typeface="Raleway Thin"/>
              <a:buNone/>
              <a:defRPr sz="5800" b="0" i="0" u="none" strike="noStrike" cap="none">
                <a:solidFill>
                  <a:schemeClr val="dk1"/>
                </a:solidFill>
                <a:latin typeface="Raleway Thin"/>
                <a:ea typeface="Raleway Thin"/>
                <a:cs typeface="Raleway Thin"/>
                <a:sym typeface="Raleway Thin"/>
              </a:defRPr>
            </a:lvl3pPr>
            <a:lvl4pPr marR="0" lvl="3" algn="l" rtl="0">
              <a:lnSpc>
                <a:spcPct val="100000"/>
              </a:lnSpc>
              <a:spcBef>
                <a:spcPts val="0"/>
              </a:spcBef>
              <a:spcAft>
                <a:spcPts val="0"/>
              </a:spcAft>
              <a:buClr>
                <a:schemeClr val="dk1"/>
              </a:buClr>
              <a:buSzPts val="5800"/>
              <a:buFont typeface="Raleway Thin"/>
              <a:buNone/>
              <a:defRPr sz="5800" b="0" i="0" u="none" strike="noStrike" cap="none">
                <a:solidFill>
                  <a:schemeClr val="dk1"/>
                </a:solidFill>
                <a:latin typeface="Raleway Thin"/>
                <a:ea typeface="Raleway Thin"/>
                <a:cs typeface="Raleway Thin"/>
                <a:sym typeface="Raleway Thin"/>
              </a:defRPr>
            </a:lvl4pPr>
            <a:lvl5pPr marR="0" lvl="4" algn="l" rtl="0">
              <a:lnSpc>
                <a:spcPct val="100000"/>
              </a:lnSpc>
              <a:spcBef>
                <a:spcPts val="0"/>
              </a:spcBef>
              <a:spcAft>
                <a:spcPts val="0"/>
              </a:spcAft>
              <a:buClr>
                <a:schemeClr val="dk1"/>
              </a:buClr>
              <a:buSzPts val="5800"/>
              <a:buFont typeface="Raleway Thin"/>
              <a:buNone/>
              <a:defRPr sz="5800" b="0" i="0" u="none" strike="noStrike" cap="none">
                <a:solidFill>
                  <a:schemeClr val="dk1"/>
                </a:solidFill>
                <a:latin typeface="Raleway Thin"/>
                <a:ea typeface="Raleway Thin"/>
                <a:cs typeface="Raleway Thin"/>
                <a:sym typeface="Raleway Thin"/>
              </a:defRPr>
            </a:lvl5pPr>
            <a:lvl6pPr marR="0" lvl="5" algn="l" rtl="0">
              <a:lnSpc>
                <a:spcPct val="100000"/>
              </a:lnSpc>
              <a:spcBef>
                <a:spcPts val="0"/>
              </a:spcBef>
              <a:spcAft>
                <a:spcPts val="0"/>
              </a:spcAft>
              <a:buClr>
                <a:schemeClr val="dk1"/>
              </a:buClr>
              <a:buSzPts val="5800"/>
              <a:buFont typeface="Raleway Thin"/>
              <a:buNone/>
              <a:defRPr sz="5800" b="0" i="0" u="none" strike="noStrike" cap="none">
                <a:solidFill>
                  <a:schemeClr val="dk1"/>
                </a:solidFill>
                <a:latin typeface="Raleway Thin"/>
                <a:ea typeface="Raleway Thin"/>
                <a:cs typeface="Raleway Thin"/>
                <a:sym typeface="Raleway Thin"/>
              </a:defRPr>
            </a:lvl6pPr>
            <a:lvl7pPr marR="0" lvl="6" algn="l" rtl="0">
              <a:lnSpc>
                <a:spcPct val="100000"/>
              </a:lnSpc>
              <a:spcBef>
                <a:spcPts val="0"/>
              </a:spcBef>
              <a:spcAft>
                <a:spcPts val="0"/>
              </a:spcAft>
              <a:buClr>
                <a:schemeClr val="dk1"/>
              </a:buClr>
              <a:buSzPts val="5800"/>
              <a:buFont typeface="Raleway Thin"/>
              <a:buNone/>
              <a:defRPr sz="5800" b="0" i="0" u="none" strike="noStrike" cap="none">
                <a:solidFill>
                  <a:schemeClr val="dk1"/>
                </a:solidFill>
                <a:latin typeface="Raleway Thin"/>
                <a:ea typeface="Raleway Thin"/>
                <a:cs typeface="Raleway Thin"/>
                <a:sym typeface="Raleway Thin"/>
              </a:defRPr>
            </a:lvl7pPr>
            <a:lvl8pPr marR="0" lvl="7" algn="l" rtl="0">
              <a:lnSpc>
                <a:spcPct val="100000"/>
              </a:lnSpc>
              <a:spcBef>
                <a:spcPts val="0"/>
              </a:spcBef>
              <a:spcAft>
                <a:spcPts val="0"/>
              </a:spcAft>
              <a:buClr>
                <a:schemeClr val="dk1"/>
              </a:buClr>
              <a:buSzPts val="5800"/>
              <a:buFont typeface="Raleway Thin"/>
              <a:buNone/>
              <a:defRPr sz="5800" b="0" i="0" u="none" strike="noStrike" cap="none">
                <a:solidFill>
                  <a:schemeClr val="dk1"/>
                </a:solidFill>
                <a:latin typeface="Raleway Thin"/>
                <a:ea typeface="Raleway Thin"/>
                <a:cs typeface="Raleway Thin"/>
                <a:sym typeface="Raleway Thin"/>
              </a:defRPr>
            </a:lvl8pPr>
            <a:lvl9pPr marR="0" lvl="8" algn="l" rtl="0">
              <a:lnSpc>
                <a:spcPct val="100000"/>
              </a:lnSpc>
              <a:spcBef>
                <a:spcPts val="0"/>
              </a:spcBef>
              <a:spcAft>
                <a:spcPts val="0"/>
              </a:spcAft>
              <a:buClr>
                <a:schemeClr val="dk1"/>
              </a:buClr>
              <a:buSzPts val="5800"/>
              <a:buFont typeface="Raleway Thin"/>
              <a:buNone/>
              <a:defRPr sz="5800" b="0" i="0" u="none" strike="noStrike" cap="none">
                <a:solidFill>
                  <a:schemeClr val="dk1"/>
                </a:solidFill>
                <a:latin typeface="Raleway Thin"/>
                <a:ea typeface="Raleway Thin"/>
                <a:cs typeface="Raleway Thin"/>
                <a:sym typeface="Raleway Thin"/>
              </a:defRPr>
            </a:lvl9pPr>
          </a:lstStyle>
          <a:p>
            <a:r>
              <a:rPr lang="en-US" sz="2800" b="1" dirty="0"/>
              <a:t>EDAs </a:t>
            </a:r>
          </a:p>
        </p:txBody>
      </p:sp>
      <p:grpSp>
        <p:nvGrpSpPr>
          <p:cNvPr id="10" name="Google Shape;157;p21">
            <a:extLst>
              <a:ext uri="{FF2B5EF4-FFF2-40B4-BE49-F238E27FC236}">
                <a16:creationId xmlns:a16="http://schemas.microsoft.com/office/drawing/2014/main" id="{9F02A403-8FC4-5247-9F92-71E2248668B1}"/>
              </a:ext>
            </a:extLst>
          </p:cNvPr>
          <p:cNvGrpSpPr/>
          <p:nvPr/>
        </p:nvGrpSpPr>
        <p:grpSpPr>
          <a:xfrm>
            <a:off x="8129494" y="455653"/>
            <a:ext cx="729938" cy="641867"/>
            <a:chOff x="1928175" y="312600"/>
            <a:chExt cx="425000" cy="373700"/>
          </a:xfrm>
        </p:grpSpPr>
        <p:sp>
          <p:nvSpPr>
            <p:cNvPr id="11" name="Google Shape;158;p21">
              <a:extLst>
                <a:ext uri="{FF2B5EF4-FFF2-40B4-BE49-F238E27FC236}">
                  <a16:creationId xmlns:a16="http://schemas.microsoft.com/office/drawing/2014/main" id="{5570BE8A-9BC2-D048-A6A7-3AA60EDEB065}"/>
                </a:ext>
              </a:extLst>
            </p:cNvPr>
            <p:cNvSpPr/>
            <p:nvPr/>
          </p:nvSpPr>
          <p:spPr>
            <a:xfrm>
              <a:off x="1928175" y="312600"/>
              <a:ext cx="425000" cy="373700"/>
            </a:xfrm>
            <a:custGeom>
              <a:avLst/>
              <a:gdLst/>
              <a:ahLst/>
              <a:cxnLst/>
              <a:rect l="l" t="t" r="r" b="b"/>
              <a:pathLst>
                <a:path w="17000" h="14948" extrusionOk="0">
                  <a:moveTo>
                    <a:pt x="16022" y="978"/>
                  </a:moveTo>
                  <a:lnTo>
                    <a:pt x="16022" y="13971"/>
                  </a:lnTo>
                  <a:lnTo>
                    <a:pt x="978" y="13971"/>
                  </a:lnTo>
                  <a:lnTo>
                    <a:pt x="978" y="978"/>
                  </a:lnTo>
                  <a:close/>
                  <a:moveTo>
                    <a:pt x="782" y="1"/>
                  </a:moveTo>
                  <a:lnTo>
                    <a:pt x="636" y="25"/>
                  </a:lnTo>
                  <a:lnTo>
                    <a:pt x="489" y="74"/>
                  </a:lnTo>
                  <a:lnTo>
                    <a:pt x="343" y="147"/>
                  </a:lnTo>
                  <a:lnTo>
                    <a:pt x="221" y="245"/>
                  </a:lnTo>
                  <a:lnTo>
                    <a:pt x="123" y="343"/>
                  </a:lnTo>
                  <a:lnTo>
                    <a:pt x="74" y="489"/>
                  </a:lnTo>
                  <a:lnTo>
                    <a:pt x="25" y="636"/>
                  </a:lnTo>
                  <a:lnTo>
                    <a:pt x="1" y="782"/>
                  </a:lnTo>
                  <a:lnTo>
                    <a:pt x="1" y="14166"/>
                  </a:lnTo>
                  <a:lnTo>
                    <a:pt x="25" y="14313"/>
                  </a:lnTo>
                  <a:lnTo>
                    <a:pt x="74" y="14459"/>
                  </a:lnTo>
                  <a:lnTo>
                    <a:pt x="123" y="14606"/>
                  </a:lnTo>
                  <a:lnTo>
                    <a:pt x="221" y="14703"/>
                  </a:lnTo>
                  <a:lnTo>
                    <a:pt x="343" y="14801"/>
                  </a:lnTo>
                  <a:lnTo>
                    <a:pt x="489" y="14874"/>
                  </a:lnTo>
                  <a:lnTo>
                    <a:pt x="636" y="14923"/>
                  </a:lnTo>
                  <a:lnTo>
                    <a:pt x="782" y="14948"/>
                  </a:lnTo>
                  <a:lnTo>
                    <a:pt x="16218" y="14948"/>
                  </a:lnTo>
                  <a:lnTo>
                    <a:pt x="16364" y="14923"/>
                  </a:lnTo>
                  <a:lnTo>
                    <a:pt x="16511" y="14874"/>
                  </a:lnTo>
                  <a:lnTo>
                    <a:pt x="16657" y="14801"/>
                  </a:lnTo>
                  <a:lnTo>
                    <a:pt x="16779" y="14703"/>
                  </a:lnTo>
                  <a:lnTo>
                    <a:pt x="16877" y="14606"/>
                  </a:lnTo>
                  <a:lnTo>
                    <a:pt x="16926" y="14459"/>
                  </a:lnTo>
                  <a:lnTo>
                    <a:pt x="16975" y="14313"/>
                  </a:lnTo>
                  <a:lnTo>
                    <a:pt x="16999" y="14166"/>
                  </a:lnTo>
                  <a:lnTo>
                    <a:pt x="16999" y="782"/>
                  </a:lnTo>
                  <a:lnTo>
                    <a:pt x="16975" y="636"/>
                  </a:lnTo>
                  <a:lnTo>
                    <a:pt x="16926" y="489"/>
                  </a:lnTo>
                  <a:lnTo>
                    <a:pt x="16877" y="343"/>
                  </a:lnTo>
                  <a:lnTo>
                    <a:pt x="16779" y="245"/>
                  </a:lnTo>
                  <a:lnTo>
                    <a:pt x="16657" y="147"/>
                  </a:lnTo>
                  <a:lnTo>
                    <a:pt x="16511" y="74"/>
                  </a:lnTo>
                  <a:lnTo>
                    <a:pt x="16364" y="25"/>
                  </a:lnTo>
                  <a:lnTo>
                    <a:pt x="162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59;p21">
              <a:extLst>
                <a:ext uri="{FF2B5EF4-FFF2-40B4-BE49-F238E27FC236}">
                  <a16:creationId xmlns:a16="http://schemas.microsoft.com/office/drawing/2014/main" id="{4AC3EAAE-1C6A-F54C-86F5-60F3AD026872}"/>
                </a:ext>
              </a:extLst>
            </p:cNvPr>
            <p:cNvSpPr/>
            <p:nvPr/>
          </p:nvSpPr>
          <p:spPr>
            <a:xfrm>
              <a:off x="1964825" y="349250"/>
              <a:ext cx="351700" cy="300425"/>
            </a:xfrm>
            <a:custGeom>
              <a:avLst/>
              <a:gdLst/>
              <a:ahLst/>
              <a:cxnLst/>
              <a:rect l="l" t="t" r="r" b="b"/>
              <a:pathLst>
                <a:path w="14068" h="12017" extrusionOk="0">
                  <a:moveTo>
                    <a:pt x="10111" y="1563"/>
                  </a:moveTo>
                  <a:lnTo>
                    <a:pt x="10307" y="1588"/>
                  </a:lnTo>
                  <a:lnTo>
                    <a:pt x="10502" y="1612"/>
                  </a:lnTo>
                  <a:lnTo>
                    <a:pt x="10697" y="1661"/>
                  </a:lnTo>
                  <a:lnTo>
                    <a:pt x="10868" y="1734"/>
                  </a:lnTo>
                  <a:lnTo>
                    <a:pt x="11039" y="1807"/>
                  </a:lnTo>
                  <a:lnTo>
                    <a:pt x="11186" y="1905"/>
                  </a:lnTo>
                  <a:lnTo>
                    <a:pt x="11357" y="2027"/>
                  </a:lnTo>
                  <a:lnTo>
                    <a:pt x="11479" y="2149"/>
                  </a:lnTo>
                  <a:lnTo>
                    <a:pt x="11625" y="2271"/>
                  </a:lnTo>
                  <a:lnTo>
                    <a:pt x="11723" y="2442"/>
                  </a:lnTo>
                  <a:lnTo>
                    <a:pt x="11821" y="2589"/>
                  </a:lnTo>
                  <a:lnTo>
                    <a:pt x="11894" y="2760"/>
                  </a:lnTo>
                  <a:lnTo>
                    <a:pt x="11967" y="2955"/>
                  </a:lnTo>
                  <a:lnTo>
                    <a:pt x="12016" y="3126"/>
                  </a:lnTo>
                  <a:lnTo>
                    <a:pt x="12041" y="3322"/>
                  </a:lnTo>
                  <a:lnTo>
                    <a:pt x="12065" y="3517"/>
                  </a:lnTo>
                  <a:lnTo>
                    <a:pt x="12041" y="3737"/>
                  </a:lnTo>
                  <a:lnTo>
                    <a:pt x="12016" y="3908"/>
                  </a:lnTo>
                  <a:lnTo>
                    <a:pt x="11967" y="4103"/>
                  </a:lnTo>
                  <a:lnTo>
                    <a:pt x="11894" y="4274"/>
                  </a:lnTo>
                  <a:lnTo>
                    <a:pt x="11821" y="4445"/>
                  </a:lnTo>
                  <a:lnTo>
                    <a:pt x="11723" y="4616"/>
                  </a:lnTo>
                  <a:lnTo>
                    <a:pt x="11625" y="4763"/>
                  </a:lnTo>
                  <a:lnTo>
                    <a:pt x="11479" y="4909"/>
                  </a:lnTo>
                  <a:lnTo>
                    <a:pt x="11357" y="5031"/>
                  </a:lnTo>
                  <a:lnTo>
                    <a:pt x="11186" y="5153"/>
                  </a:lnTo>
                  <a:lnTo>
                    <a:pt x="11039" y="5251"/>
                  </a:lnTo>
                  <a:lnTo>
                    <a:pt x="10868" y="5324"/>
                  </a:lnTo>
                  <a:lnTo>
                    <a:pt x="10697" y="5398"/>
                  </a:lnTo>
                  <a:lnTo>
                    <a:pt x="10502" y="5446"/>
                  </a:lnTo>
                  <a:lnTo>
                    <a:pt x="10307" y="5471"/>
                  </a:lnTo>
                  <a:lnTo>
                    <a:pt x="9916" y="5471"/>
                  </a:lnTo>
                  <a:lnTo>
                    <a:pt x="9720" y="5446"/>
                  </a:lnTo>
                  <a:lnTo>
                    <a:pt x="9525" y="5398"/>
                  </a:lnTo>
                  <a:lnTo>
                    <a:pt x="9354" y="5324"/>
                  </a:lnTo>
                  <a:lnTo>
                    <a:pt x="9183" y="5251"/>
                  </a:lnTo>
                  <a:lnTo>
                    <a:pt x="9012" y="5153"/>
                  </a:lnTo>
                  <a:lnTo>
                    <a:pt x="8866" y="5031"/>
                  </a:lnTo>
                  <a:lnTo>
                    <a:pt x="8719" y="4909"/>
                  </a:lnTo>
                  <a:lnTo>
                    <a:pt x="8597" y="4763"/>
                  </a:lnTo>
                  <a:lnTo>
                    <a:pt x="8475" y="4616"/>
                  </a:lnTo>
                  <a:lnTo>
                    <a:pt x="8377" y="4445"/>
                  </a:lnTo>
                  <a:lnTo>
                    <a:pt x="8304" y="4274"/>
                  </a:lnTo>
                  <a:lnTo>
                    <a:pt x="8231" y="4103"/>
                  </a:lnTo>
                  <a:lnTo>
                    <a:pt x="8182" y="3908"/>
                  </a:lnTo>
                  <a:lnTo>
                    <a:pt x="8157" y="3737"/>
                  </a:lnTo>
                  <a:lnTo>
                    <a:pt x="8157" y="3517"/>
                  </a:lnTo>
                  <a:lnTo>
                    <a:pt x="8157" y="3322"/>
                  </a:lnTo>
                  <a:lnTo>
                    <a:pt x="8182" y="3126"/>
                  </a:lnTo>
                  <a:lnTo>
                    <a:pt x="8231" y="2955"/>
                  </a:lnTo>
                  <a:lnTo>
                    <a:pt x="8304" y="2760"/>
                  </a:lnTo>
                  <a:lnTo>
                    <a:pt x="8377" y="2589"/>
                  </a:lnTo>
                  <a:lnTo>
                    <a:pt x="8475" y="2442"/>
                  </a:lnTo>
                  <a:lnTo>
                    <a:pt x="8597" y="2271"/>
                  </a:lnTo>
                  <a:lnTo>
                    <a:pt x="8719" y="2149"/>
                  </a:lnTo>
                  <a:lnTo>
                    <a:pt x="8866" y="2027"/>
                  </a:lnTo>
                  <a:lnTo>
                    <a:pt x="9012" y="1905"/>
                  </a:lnTo>
                  <a:lnTo>
                    <a:pt x="9183" y="1807"/>
                  </a:lnTo>
                  <a:lnTo>
                    <a:pt x="9354" y="1734"/>
                  </a:lnTo>
                  <a:lnTo>
                    <a:pt x="9525" y="1661"/>
                  </a:lnTo>
                  <a:lnTo>
                    <a:pt x="9720" y="1612"/>
                  </a:lnTo>
                  <a:lnTo>
                    <a:pt x="9916" y="1588"/>
                  </a:lnTo>
                  <a:lnTo>
                    <a:pt x="10111" y="1563"/>
                  </a:lnTo>
                  <a:close/>
                  <a:moveTo>
                    <a:pt x="0" y="0"/>
                  </a:moveTo>
                  <a:lnTo>
                    <a:pt x="0" y="9232"/>
                  </a:lnTo>
                  <a:lnTo>
                    <a:pt x="3248" y="5080"/>
                  </a:lnTo>
                  <a:lnTo>
                    <a:pt x="3346" y="4958"/>
                  </a:lnTo>
                  <a:lnTo>
                    <a:pt x="3468" y="4885"/>
                  </a:lnTo>
                  <a:lnTo>
                    <a:pt x="3590" y="4836"/>
                  </a:lnTo>
                  <a:lnTo>
                    <a:pt x="3737" y="4811"/>
                  </a:lnTo>
                  <a:lnTo>
                    <a:pt x="3859" y="4836"/>
                  </a:lnTo>
                  <a:lnTo>
                    <a:pt x="4005" y="4885"/>
                  </a:lnTo>
                  <a:lnTo>
                    <a:pt x="4128" y="4958"/>
                  </a:lnTo>
                  <a:lnTo>
                    <a:pt x="4225" y="5080"/>
                  </a:lnTo>
                  <a:lnTo>
                    <a:pt x="9647" y="12016"/>
                  </a:lnTo>
                  <a:lnTo>
                    <a:pt x="10233" y="12016"/>
                  </a:lnTo>
                  <a:lnTo>
                    <a:pt x="10087" y="11772"/>
                  </a:lnTo>
                  <a:lnTo>
                    <a:pt x="8157" y="9305"/>
                  </a:lnTo>
                  <a:lnTo>
                    <a:pt x="9403" y="7718"/>
                  </a:lnTo>
                  <a:lnTo>
                    <a:pt x="9501" y="7596"/>
                  </a:lnTo>
                  <a:lnTo>
                    <a:pt x="9623" y="7522"/>
                  </a:lnTo>
                  <a:lnTo>
                    <a:pt x="9745" y="7473"/>
                  </a:lnTo>
                  <a:lnTo>
                    <a:pt x="9891" y="7449"/>
                  </a:lnTo>
                  <a:lnTo>
                    <a:pt x="10014" y="7473"/>
                  </a:lnTo>
                  <a:lnTo>
                    <a:pt x="10160" y="7522"/>
                  </a:lnTo>
                  <a:lnTo>
                    <a:pt x="10282" y="7596"/>
                  </a:lnTo>
                  <a:lnTo>
                    <a:pt x="10380" y="7718"/>
                  </a:lnTo>
                  <a:lnTo>
                    <a:pt x="13750" y="12016"/>
                  </a:lnTo>
                  <a:lnTo>
                    <a:pt x="14068" y="12016"/>
                  </a:lnTo>
                  <a:lnTo>
                    <a:pt x="1406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 name="Rectangle 22">
            <a:extLst>
              <a:ext uri="{FF2B5EF4-FFF2-40B4-BE49-F238E27FC236}">
                <a16:creationId xmlns:a16="http://schemas.microsoft.com/office/drawing/2014/main" id="{1C8D2523-5DE3-784C-B6CA-27103DFC5857}"/>
              </a:ext>
            </a:extLst>
          </p:cNvPr>
          <p:cNvSpPr/>
          <p:nvPr/>
        </p:nvSpPr>
        <p:spPr>
          <a:xfrm>
            <a:off x="1443478" y="861297"/>
            <a:ext cx="4536819" cy="307777"/>
          </a:xfrm>
          <a:prstGeom prst="rect">
            <a:avLst/>
          </a:prstGeom>
        </p:spPr>
        <p:txBody>
          <a:bodyPr wrap="none">
            <a:spAutoFit/>
          </a:bodyPr>
          <a:lstStyle/>
          <a:p>
            <a:r>
              <a:rPr lang="en-US" b="1" dirty="0">
                <a:solidFill>
                  <a:schemeClr val="tx1">
                    <a:lumMod val="50000"/>
                  </a:schemeClr>
                </a:solidFill>
              </a:rPr>
              <a:t>Vote sections against categorical variables: </a:t>
            </a:r>
            <a:r>
              <a:rPr lang="en-US" b="1" dirty="0">
                <a:solidFill>
                  <a:schemeClr val="accent1"/>
                </a:solidFill>
              </a:rPr>
              <a:t>genre3</a:t>
            </a:r>
          </a:p>
        </p:txBody>
      </p:sp>
      <p:pic>
        <p:nvPicPr>
          <p:cNvPr id="3" name="Picture 2" descr="Chart&#10;&#10;Description automatically generated">
            <a:extLst>
              <a:ext uri="{FF2B5EF4-FFF2-40B4-BE49-F238E27FC236}">
                <a16:creationId xmlns:a16="http://schemas.microsoft.com/office/drawing/2014/main" id="{C5C973B2-75A5-C24F-94E7-0BFACAB2B465}"/>
              </a:ext>
            </a:extLst>
          </p:cNvPr>
          <p:cNvPicPr>
            <a:picLocks noChangeAspect="1"/>
          </p:cNvPicPr>
          <p:nvPr/>
        </p:nvPicPr>
        <p:blipFill>
          <a:blip r:embed="rId2"/>
          <a:stretch>
            <a:fillRect/>
          </a:stretch>
        </p:blipFill>
        <p:spPr>
          <a:xfrm>
            <a:off x="961394" y="1169074"/>
            <a:ext cx="6739128" cy="3777628"/>
          </a:xfrm>
          <a:prstGeom prst="rect">
            <a:avLst/>
          </a:prstGeom>
        </p:spPr>
      </p:pic>
    </p:spTree>
    <p:extLst>
      <p:ext uri="{BB962C8B-B14F-4D97-AF65-F5344CB8AC3E}">
        <p14:creationId xmlns:p14="http://schemas.microsoft.com/office/powerpoint/2010/main" val="23976730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D1FF501-9DEF-0B47-9718-EB741F24EBC5}"/>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21</a:t>
            </a:fld>
            <a:endParaRPr lang="en"/>
          </a:p>
        </p:txBody>
      </p:sp>
      <p:sp>
        <p:nvSpPr>
          <p:cNvPr id="7" name="Google Shape;101;p17">
            <a:extLst>
              <a:ext uri="{FF2B5EF4-FFF2-40B4-BE49-F238E27FC236}">
                <a16:creationId xmlns:a16="http://schemas.microsoft.com/office/drawing/2014/main" id="{EFBA7ADB-A1C7-CF4B-9DC3-ED68D2C093A3}"/>
              </a:ext>
            </a:extLst>
          </p:cNvPr>
          <p:cNvSpPr txBox="1">
            <a:spLocks/>
          </p:cNvSpPr>
          <p:nvPr/>
        </p:nvSpPr>
        <p:spPr>
          <a:xfrm>
            <a:off x="393781" y="387301"/>
            <a:ext cx="7452143" cy="64186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800"/>
              <a:buFont typeface="Raleway Thin"/>
              <a:buNone/>
              <a:defRPr sz="5800" b="0" i="0" u="none" strike="noStrike" cap="none">
                <a:solidFill>
                  <a:schemeClr val="dk1"/>
                </a:solidFill>
                <a:latin typeface="Raleway Thin"/>
                <a:ea typeface="Raleway Thin"/>
                <a:cs typeface="Raleway Thin"/>
                <a:sym typeface="Raleway Thin"/>
              </a:defRPr>
            </a:lvl1pPr>
            <a:lvl2pPr marR="0" lvl="1" algn="l" rtl="0">
              <a:lnSpc>
                <a:spcPct val="100000"/>
              </a:lnSpc>
              <a:spcBef>
                <a:spcPts val="0"/>
              </a:spcBef>
              <a:spcAft>
                <a:spcPts val="0"/>
              </a:spcAft>
              <a:buClr>
                <a:schemeClr val="dk1"/>
              </a:buClr>
              <a:buSzPts val="5800"/>
              <a:buFont typeface="Raleway Thin"/>
              <a:buNone/>
              <a:defRPr sz="5800" b="0" i="0" u="none" strike="noStrike" cap="none">
                <a:solidFill>
                  <a:schemeClr val="dk1"/>
                </a:solidFill>
                <a:latin typeface="Raleway Thin"/>
                <a:ea typeface="Raleway Thin"/>
                <a:cs typeface="Raleway Thin"/>
                <a:sym typeface="Raleway Thin"/>
              </a:defRPr>
            </a:lvl2pPr>
            <a:lvl3pPr marR="0" lvl="2" algn="l" rtl="0">
              <a:lnSpc>
                <a:spcPct val="100000"/>
              </a:lnSpc>
              <a:spcBef>
                <a:spcPts val="0"/>
              </a:spcBef>
              <a:spcAft>
                <a:spcPts val="0"/>
              </a:spcAft>
              <a:buClr>
                <a:schemeClr val="dk1"/>
              </a:buClr>
              <a:buSzPts val="5800"/>
              <a:buFont typeface="Raleway Thin"/>
              <a:buNone/>
              <a:defRPr sz="5800" b="0" i="0" u="none" strike="noStrike" cap="none">
                <a:solidFill>
                  <a:schemeClr val="dk1"/>
                </a:solidFill>
                <a:latin typeface="Raleway Thin"/>
                <a:ea typeface="Raleway Thin"/>
                <a:cs typeface="Raleway Thin"/>
                <a:sym typeface="Raleway Thin"/>
              </a:defRPr>
            </a:lvl3pPr>
            <a:lvl4pPr marR="0" lvl="3" algn="l" rtl="0">
              <a:lnSpc>
                <a:spcPct val="100000"/>
              </a:lnSpc>
              <a:spcBef>
                <a:spcPts val="0"/>
              </a:spcBef>
              <a:spcAft>
                <a:spcPts val="0"/>
              </a:spcAft>
              <a:buClr>
                <a:schemeClr val="dk1"/>
              </a:buClr>
              <a:buSzPts val="5800"/>
              <a:buFont typeface="Raleway Thin"/>
              <a:buNone/>
              <a:defRPr sz="5800" b="0" i="0" u="none" strike="noStrike" cap="none">
                <a:solidFill>
                  <a:schemeClr val="dk1"/>
                </a:solidFill>
                <a:latin typeface="Raleway Thin"/>
                <a:ea typeface="Raleway Thin"/>
                <a:cs typeface="Raleway Thin"/>
                <a:sym typeface="Raleway Thin"/>
              </a:defRPr>
            </a:lvl4pPr>
            <a:lvl5pPr marR="0" lvl="4" algn="l" rtl="0">
              <a:lnSpc>
                <a:spcPct val="100000"/>
              </a:lnSpc>
              <a:spcBef>
                <a:spcPts val="0"/>
              </a:spcBef>
              <a:spcAft>
                <a:spcPts val="0"/>
              </a:spcAft>
              <a:buClr>
                <a:schemeClr val="dk1"/>
              </a:buClr>
              <a:buSzPts val="5800"/>
              <a:buFont typeface="Raleway Thin"/>
              <a:buNone/>
              <a:defRPr sz="5800" b="0" i="0" u="none" strike="noStrike" cap="none">
                <a:solidFill>
                  <a:schemeClr val="dk1"/>
                </a:solidFill>
                <a:latin typeface="Raleway Thin"/>
                <a:ea typeface="Raleway Thin"/>
                <a:cs typeface="Raleway Thin"/>
                <a:sym typeface="Raleway Thin"/>
              </a:defRPr>
            </a:lvl5pPr>
            <a:lvl6pPr marR="0" lvl="5" algn="l" rtl="0">
              <a:lnSpc>
                <a:spcPct val="100000"/>
              </a:lnSpc>
              <a:spcBef>
                <a:spcPts val="0"/>
              </a:spcBef>
              <a:spcAft>
                <a:spcPts val="0"/>
              </a:spcAft>
              <a:buClr>
                <a:schemeClr val="dk1"/>
              </a:buClr>
              <a:buSzPts val="5800"/>
              <a:buFont typeface="Raleway Thin"/>
              <a:buNone/>
              <a:defRPr sz="5800" b="0" i="0" u="none" strike="noStrike" cap="none">
                <a:solidFill>
                  <a:schemeClr val="dk1"/>
                </a:solidFill>
                <a:latin typeface="Raleway Thin"/>
                <a:ea typeface="Raleway Thin"/>
                <a:cs typeface="Raleway Thin"/>
                <a:sym typeface="Raleway Thin"/>
              </a:defRPr>
            </a:lvl6pPr>
            <a:lvl7pPr marR="0" lvl="6" algn="l" rtl="0">
              <a:lnSpc>
                <a:spcPct val="100000"/>
              </a:lnSpc>
              <a:spcBef>
                <a:spcPts val="0"/>
              </a:spcBef>
              <a:spcAft>
                <a:spcPts val="0"/>
              </a:spcAft>
              <a:buClr>
                <a:schemeClr val="dk1"/>
              </a:buClr>
              <a:buSzPts val="5800"/>
              <a:buFont typeface="Raleway Thin"/>
              <a:buNone/>
              <a:defRPr sz="5800" b="0" i="0" u="none" strike="noStrike" cap="none">
                <a:solidFill>
                  <a:schemeClr val="dk1"/>
                </a:solidFill>
                <a:latin typeface="Raleway Thin"/>
                <a:ea typeface="Raleway Thin"/>
                <a:cs typeface="Raleway Thin"/>
                <a:sym typeface="Raleway Thin"/>
              </a:defRPr>
            </a:lvl7pPr>
            <a:lvl8pPr marR="0" lvl="7" algn="l" rtl="0">
              <a:lnSpc>
                <a:spcPct val="100000"/>
              </a:lnSpc>
              <a:spcBef>
                <a:spcPts val="0"/>
              </a:spcBef>
              <a:spcAft>
                <a:spcPts val="0"/>
              </a:spcAft>
              <a:buClr>
                <a:schemeClr val="dk1"/>
              </a:buClr>
              <a:buSzPts val="5800"/>
              <a:buFont typeface="Raleway Thin"/>
              <a:buNone/>
              <a:defRPr sz="5800" b="0" i="0" u="none" strike="noStrike" cap="none">
                <a:solidFill>
                  <a:schemeClr val="dk1"/>
                </a:solidFill>
                <a:latin typeface="Raleway Thin"/>
                <a:ea typeface="Raleway Thin"/>
                <a:cs typeface="Raleway Thin"/>
                <a:sym typeface="Raleway Thin"/>
              </a:defRPr>
            </a:lvl8pPr>
            <a:lvl9pPr marR="0" lvl="8" algn="l" rtl="0">
              <a:lnSpc>
                <a:spcPct val="100000"/>
              </a:lnSpc>
              <a:spcBef>
                <a:spcPts val="0"/>
              </a:spcBef>
              <a:spcAft>
                <a:spcPts val="0"/>
              </a:spcAft>
              <a:buClr>
                <a:schemeClr val="dk1"/>
              </a:buClr>
              <a:buSzPts val="5800"/>
              <a:buFont typeface="Raleway Thin"/>
              <a:buNone/>
              <a:defRPr sz="5800" b="0" i="0" u="none" strike="noStrike" cap="none">
                <a:solidFill>
                  <a:schemeClr val="dk1"/>
                </a:solidFill>
                <a:latin typeface="Raleway Thin"/>
                <a:ea typeface="Raleway Thin"/>
                <a:cs typeface="Raleway Thin"/>
                <a:sym typeface="Raleway Thin"/>
              </a:defRPr>
            </a:lvl9pPr>
          </a:lstStyle>
          <a:p>
            <a:r>
              <a:rPr lang="en-US" sz="2800" b="1" dirty="0"/>
              <a:t>EDAs </a:t>
            </a:r>
          </a:p>
        </p:txBody>
      </p:sp>
      <p:grpSp>
        <p:nvGrpSpPr>
          <p:cNvPr id="10" name="Google Shape;157;p21">
            <a:extLst>
              <a:ext uri="{FF2B5EF4-FFF2-40B4-BE49-F238E27FC236}">
                <a16:creationId xmlns:a16="http://schemas.microsoft.com/office/drawing/2014/main" id="{9F02A403-8FC4-5247-9F92-71E2248668B1}"/>
              </a:ext>
            </a:extLst>
          </p:cNvPr>
          <p:cNvGrpSpPr/>
          <p:nvPr/>
        </p:nvGrpSpPr>
        <p:grpSpPr>
          <a:xfrm>
            <a:off x="8129494" y="455653"/>
            <a:ext cx="729938" cy="641867"/>
            <a:chOff x="1928175" y="312600"/>
            <a:chExt cx="425000" cy="373700"/>
          </a:xfrm>
        </p:grpSpPr>
        <p:sp>
          <p:nvSpPr>
            <p:cNvPr id="11" name="Google Shape;158;p21">
              <a:extLst>
                <a:ext uri="{FF2B5EF4-FFF2-40B4-BE49-F238E27FC236}">
                  <a16:creationId xmlns:a16="http://schemas.microsoft.com/office/drawing/2014/main" id="{5570BE8A-9BC2-D048-A6A7-3AA60EDEB065}"/>
                </a:ext>
              </a:extLst>
            </p:cNvPr>
            <p:cNvSpPr/>
            <p:nvPr/>
          </p:nvSpPr>
          <p:spPr>
            <a:xfrm>
              <a:off x="1928175" y="312600"/>
              <a:ext cx="425000" cy="373700"/>
            </a:xfrm>
            <a:custGeom>
              <a:avLst/>
              <a:gdLst/>
              <a:ahLst/>
              <a:cxnLst/>
              <a:rect l="l" t="t" r="r" b="b"/>
              <a:pathLst>
                <a:path w="17000" h="14948" extrusionOk="0">
                  <a:moveTo>
                    <a:pt x="16022" y="978"/>
                  </a:moveTo>
                  <a:lnTo>
                    <a:pt x="16022" y="13971"/>
                  </a:lnTo>
                  <a:lnTo>
                    <a:pt x="978" y="13971"/>
                  </a:lnTo>
                  <a:lnTo>
                    <a:pt x="978" y="978"/>
                  </a:lnTo>
                  <a:close/>
                  <a:moveTo>
                    <a:pt x="782" y="1"/>
                  </a:moveTo>
                  <a:lnTo>
                    <a:pt x="636" y="25"/>
                  </a:lnTo>
                  <a:lnTo>
                    <a:pt x="489" y="74"/>
                  </a:lnTo>
                  <a:lnTo>
                    <a:pt x="343" y="147"/>
                  </a:lnTo>
                  <a:lnTo>
                    <a:pt x="221" y="245"/>
                  </a:lnTo>
                  <a:lnTo>
                    <a:pt x="123" y="343"/>
                  </a:lnTo>
                  <a:lnTo>
                    <a:pt x="74" y="489"/>
                  </a:lnTo>
                  <a:lnTo>
                    <a:pt x="25" y="636"/>
                  </a:lnTo>
                  <a:lnTo>
                    <a:pt x="1" y="782"/>
                  </a:lnTo>
                  <a:lnTo>
                    <a:pt x="1" y="14166"/>
                  </a:lnTo>
                  <a:lnTo>
                    <a:pt x="25" y="14313"/>
                  </a:lnTo>
                  <a:lnTo>
                    <a:pt x="74" y="14459"/>
                  </a:lnTo>
                  <a:lnTo>
                    <a:pt x="123" y="14606"/>
                  </a:lnTo>
                  <a:lnTo>
                    <a:pt x="221" y="14703"/>
                  </a:lnTo>
                  <a:lnTo>
                    <a:pt x="343" y="14801"/>
                  </a:lnTo>
                  <a:lnTo>
                    <a:pt x="489" y="14874"/>
                  </a:lnTo>
                  <a:lnTo>
                    <a:pt x="636" y="14923"/>
                  </a:lnTo>
                  <a:lnTo>
                    <a:pt x="782" y="14948"/>
                  </a:lnTo>
                  <a:lnTo>
                    <a:pt x="16218" y="14948"/>
                  </a:lnTo>
                  <a:lnTo>
                    <a:pt x="16364" y="14923"/>
                  </a:lnTo>
                  <a:lnTo>
                    <a:pt x="16511" y="14874"/>
                  </a:lnTo>
                  <a:lnTo>
                    <a:pt x="16657" y="14801"/>
                  </a:lnTo>
                  <a:lnTo>
                    <a:pt x="16779" y="14703"/>
                  </a:lnTo>
                  <a:lnTo>
                    <a:pt x="16877" y="14606"/>
                  </a:lnTo>
                  <a:lnTo>
                    <a:pt x="16926" y="14459"/>
                  </a:lnTo>
                  <a:lnTo>
                    <a:pt x="16975" y="14313"/>
                  </a:lnTo>
                  <a:lnTo>
                    <a:pt x="16999" y="14166"/>
                  </a:lnTo>
                  <a:lnTo>
                    <a:pt x="16999" y="782"/>
                  </a:lnTo>
                  <a:lnTo>
                    <a:pt x="16975" y="636"/>
                  </a:lnTo>
                  <a:lnTo>
                    <a:pt x="16926" y="489"/>
                  </a:lnTo>
                  <a:lnTo>
                    <a:pt x="16877" y="343"/>
                  </a:lnTo>
                  <a:lnTo>
                    <a:pt x="16779" y="245"/>
                  </a:lnTo>
                  <a:lnTo>
                    <a:pt x="16657" y="147"/>
                  </a:lnTo>
                  <a:lnTo>
                    <a:pt x="16511" y="74"/>
                  </a:lnTo>
                  <a:lnTo>
                    <a:pt x="16364" y="25"/>
                  </a:lnTo>
                  <a:lnTo>
                    <a:pt x="162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59;p21">
              <a:extLst>
                <a:ext uri="{FF2B5EF4-FFF2-40B4-BE49-F238E27FC236}">
                  <a16:creationId xmlns:a16="http://schemas.microsoft.com/office/drawing/2014/main" id="{4AC3EAAE-1C6A-F54C-86F5-60F3AD026872}"/>
                </a:ext>
              </a:extLst>
            </p:cNvPr>
            <p:cNvSpPr/>
            <p:nvPr/>
          </p:nvSpPr>
          <p:spPr>
            <a:xfrm>
              <a:off x="1964825" y="349250"/>
              <a:ext cx="351700" cy="300425"/>
            </a:xfrm>
            <a:custGeom>
              <a:avLst/>
              <a:gdLst/>
              <a:ahLst/>
              <a:cxnLst/>
              <a:rect l="l" t="t" r="r" b="b"/>
              <a:pathLst>
                <a:path w="14068" h="12017" extrusionOk="0">
                  <a:moveTo>
                    <a:pt x="10111" y="1563"/>
                  </a:moveTo>
                  <a:lnTo>
                    <a:pt x="10307" y="1588"/>
                  </a:lnTo>
                  <a:lnTo>
                    <a:pt x="10502" y="1612"/>
                  </a:lnTo>
                  <a:lnTo>
                    <a:pt x="10697" y="1661"/>
                  </a:lnTo>
                  <a:lnTo>
                    <a:pt x="10868" y="1734"/>
                  </a:lnTo>
                  <a:lnTo>
                    <a:pt x="11039" y="1807"/>
                  </a:lnTo>
                  <a:lnTo>
                    <a:pt x="11186" y="1905"/>
                  </a:lnTo>
                  <a:lnTo>
                    <a:pt x="11357" y="2027"/>
                  </a:lnTo>
                  <a:lnTo>
                    <a:pt x="11479" y="2149"/>
                  </a:lnTo>
                  <a:lnTo>
                    <a:pt x="11625" y="2271"/>
                  </a:lnTo>
                  <a:lnTo>
                    <a:pt x="11723" y="2442"/>
                  </a:lnTo>
                  <a:lnTo>
                    <a:pt x="11821" y="2589"/>
                  </a:lnTo>
                  <a:lnTo>
                    <a:pt x="11894" y="2760"/>
                  </a:lnTo>
                  <a:lnTo>
                    <a:pt x="11967" y="2955"/>
                  </a:lnTo>
                  <a:lnTo>
                    <a:pt x="12016" y="3126"/>
                  </a:lnTo>
                  <a:lnTo>
                    <a:pt x="12041" y="3322"/>
                  </a:lnTo>
                  <a:lnTo>
                    <a:pt x="12065" y="3517"/>
                  </a:lnTo>
                  <a:lnTo>
                    <a:pt x="12041" y="3737"/>
                  </a:lnTo>
                  <a:lnTo>
                    <a:pt x="12016" y="3908"/>
                  </a:lnTo>
                  <a:lnTo>
                    <a:pt x="11967" y="4103"/>
                  </a:lnTo>
                  <a:lnTo>
                    <a:pt x="11894" y="4274"/>
                  </a:lnTo>
                  <a:lnTo>
                    <a:pt x="11821" y="4445"/>
                  </a:lnTo>
                  <a:lnTo>
                    <a:pt x="11723" y="4616"/>
                  </a:lnTo>
                  <a:lnTo>
                    <a:pt x="11625" y="4763"/>
                  </a:lnTo>
                  <a:lnTo>
                    <a:pt x="11479" y="4909"/>
                  </a:lnTo>
                  <a:lnTo>
                    <a:pt x="11357" y="5031"/>
                  </a:lnTo>
                  <a:lnTo>
                    <a:pt x="11186" y="5153"/>
                  </a:lnTo>
                  <a:lnTo>
                    <a:pt x="11039" y="5251"/>
                  </a:lnTo>
                  <a:lnTo>
                    <a:pt x="10868" y="5324"/>
                  </a:lnTo>
                  <a:lnTo>
                    <a:pt x="10697" y="5398"/>
                  </a:lnTo>
                  <a:lnTo>
                    <a:pt x="10502" y="5446"/>
                  </a:lnTo>
                  <a:lnTo>
                    <a:pt x="10307" y="5471"/>
                  </a:lnTo>
                  <a:lnTo>
                    <a:pt x="9916" y="5471"/>
                  </a:lnTo>
                  <a:lnTo>
                    <a:pt x="9720" y="5446"/>
                  </a:lnTo>
                  <a:lnTo>
                    <a:pt x="9525" y="5398"/>
                  </a:lnTo>
                  <a:lnTo>
                    <a:pt x="9354" y="5324"/>
                  </a:lnTo>
                  <a:lnTo>
                    <a:pt x="9183" y="5251"/>
                  </a:lnTo>
                  <a:lnTo>
                    <a:pt x="9012" y="5153"/>
                  </a:lnTo>
                  <a:lnTo>
                    <a:pt x="8866" y="5031"/>
                  </a:lnTo>
                  <a:lnTo>
                    <a:pt x="8719" y="4909"/>
                  </a:lnTo>
                  <a:lnTo>
                    <a:pt x="8597" y="4763"/>
                  </a:lnTo>
                  <a:lnTo>
                    <a:pt x="8475" y="4616"/>
                  </a:lnTo>
                  <a:lnTo>
                    <a:pt x="8377" y="4445"/>
                  </a:lnTo>
                  <a:lnTo>
                    <a:pt x="8304" y="4274"/>
                  </a:lnTo>
                  <a:lnTo>
                    <a:pt x="8231" y="4103"/>
                  </a:lnTo>
                  <a:lnTo>
                    <a:pt x="8182" y="3908"/>
                  </a:lnTo>
                  <a:lnTo>
                    <a:pt x="8157" y="3737"/>
                  </a:lnTo>
                  <a:lnTo>
                    <a:pt x="8157" y="3517"/>
                  </a:lnTo>
                  <a:lnTo>
                    <a:pt x="8157" y="3322"/>
                  </a:lnTo>
                  <a:lnTo>
                    <a:pt x="8182" y="3126"/>
                  </a:lnTo>
                  <a:lnTo>
                    <a:pt x="8231" y="2955"/>
                  </a:lnTo>
                  <a:lnTo>
                    <a:pt x="8304" y="2760"/>
                  </a:lnTo>
                  <a:lnTo>
                    <a:pt x="8377" y="2589"/>
                  </a:lnTo>
                  <a:lnTo>
                    <a:pt x="8475" y="2442"/>
                  </a:lnTo>
                  <a:lnTo>
                    <a:pt x="8597" y="2271"/>
                  </a:lnTo>
                  <a:lnTo>
                    <a:pt x="8719" y="2149"/>
                  </a:lnTo>
                  <a:lnTo>
                    <a:pt x="8866" y="2027"/>
                  </a:lnTo>
                  <a:lnTo>
                    <a:pt x="9012" y="1905"/>
                  </a:lnTo>
                  <a:lnTo>
                    <a:pt x="9183" y="1807"/>
                  </a:lnTo>
                  <a:lnTo>
                    <a:pt x="9354" y="1734"/>
                  </a:lnTo>
                  <a:lnTo>
                    <a:pt x="9525" y="1661"/>
                  </a:lnTo>
                  <a:lnTo>
                    <a:pt x="9720" y="1612"/>
                  </a:lnTo>
                  <a:lnTo>
                    <a:pt x="9916" y="1588"/>
                  </a:lnTo>
                  <a:lnTo>
                    <a:pt x="10111" y="1563"/>
                  </a:lnTo>
                  <a:close/>
                  <a:moveTo>
                    <a:pt x="0" y="0"/>
                  </a:moveTo>
                  <a:lnTo>
                    <a:pt x="0" y="9232"/>
                  </a:lnTo>
                  <a:lnTo>
                    <a:pt x="3248" y="5080"/>
                  </a:lnTo>
                  <a:lnTo>
                    <a:pt x="3346" y="4958"/>
                  </a:lnTo>
                  <a:lnTo>
                    <a:pt x="3468" y="4885"/>
                  </a:lnTo>
                  <a:lnTo>
                    <a:pt x="3590" y="4836"/>
                  </a:lnTo>
                  <a:lnTo>
                    <a:pt x="3737" y="4811"/>
                  </a:lnTo>
                  <a:lnTo>
                    <a:pt x="3859" y="4836"/>
                  </a:lnTo>
                  <a:lnTo>
                    <a:pt x="4005" y="4885"/>
                  </a:lnTo>
                  <a:lnTo>
                    <a:pt x="4128" y="4958"/>
                  </a:lnTo>
                  <a:lnTo>
                    <a:pt x="4225" y="5080"/>
                  </a:lnTo>
                  <a:lnTo>
                    <a:pt x="9647" y="12016"/>
                  </a:lnTo>
                  <a:lnTo>
                    <a:pt x="10233" y="12016"/>
                  </a:lnTo>
                  <a:lnTo>
                    <a:pt x="10087" y="11772"/>
                  </a:lnTo>
                  <a:lnTo>
                    <a:pt x="8157" y="9305"/>
                  </a:lnTo>
                  <a:lnTo>
                    <a:pt x="9403" y="7718"/>
                  </a:lnTo>
                  <a:lnTo>
                    <a:pt x="9501" y="7596"/>
                  </a:lnTo>
                  <a:lnTo>
                    <a:pt x="9623" y="7522"/>
                  </a:lnTo>
                  <a:lnTo>
                    <a:pt x="9745" y="7473"/>
                  </a:lnTo>
                  <a:lnTo>
                    <a:pt x="9891" y="7449"/>
                  </a:lnTo>
                  <a:lnTo>
                    <a:pt x="10014" y="7473"/>
                  </a:lnTo>
                  <a:lnTo>
                    <a:pt x="10160" y="7522"/>
                  </a:lnTo>
                  <a:lnTo>
                    <a:pt x="10282" y="7596"/>
                  </a:lnTo>
                  <a:lnTo>
                    <a:pt x="10380" y="7718"/>
                  </a:lnTo>
                  <a:lnTo>
                    <a:pt x="13750" y="12016"/>
                  </a:lnTo>
                  <a:lnTo>
                    <a:pt x="14068" y="12016"/>
                  </a:lnTo>
                  <a:lnTo>
                    <a:pt x="1406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 name="Rectangle 22">
            <a:extLst>
              <a:ext uri="{FF2B5EF4-FFF2-40B4-BE49-F238E27FC236}">
                <a16:creationId xmlns:a16="http://schemas.microsoft.com/office/drawing/2014/main" id="{1C8D2523-5DE3-784C-B6CA-27103DFC5857}"/>
              </a:ext>
            </a:extLst>
          </p:cNvPr>
          <p:cNvSpPr/>
          <p:nvPr/>
        </p:nvSpPr>
        <p:spPr>
          <a:xfrm>
            <a:off x="1496553" y="1029168"/>
            <a:ext cx="5900974" cy="307777"/>
          </a:xfrm>
          <a:prstGeom prst="rect">
            <a:avLst/>
          </a:prstGeom>
        </p:spPr>
        <p:txBody>
          <a:bodyPr wrap="none">
            <a:spAutoFit/>
          </a:bodyPr>
          <a:lstStyle/>
          <a:p>
            <a:r>
              <a:rPr lang="en-US" b="1" dirty="0">
                <a:solidFill>
                  <a:schemeClr val="tx1">
                    <a:lumMod val="50000"/>
                  </a:schemeClr>
                </a:solidFill>
              </a:rPr>
              <a:t>Vote sections against numerical variables: </a:t>
            </a:r>
            <a:r>
              <a:rPr lang="en-US" b="1" dirty="0">
                <a:solidFill>
                  <a:schemeClr val="accent1"/>
                </a:solidFill>
              </a:rPr>
              <a:t>budget </a:t>
            </a:r>
            <a:r>
              <a:rPr lang="en-US" b="1" dirty="0">
                <a:solidFill>
                  <a:schemeClr val="tx1">
                    <a:lumMod val="50000"/>
                  </a:schemeClr>
                </a:solidFill>
              </a:rPr>
              <a:t>&amp;</a:t>
            </a:r>
            <a:r>
              <a:rPr lang="en-US" b="1" dirty="0">
                <a:solidFill>
                  <a:schemeClr val="accent1"/>
                </a:solidFill>
              </a:rPr>
              <a:t> gross income</a:t>
            </a:r>
          </a:p>
        </p:txBody>
      </p:sp>
      <p:pic>
        <p:nvPicPr>
          <p:cNvPr id="2" name="Picture 1">
            <a:extLst>
              <a:ext uri="{FF2B5EF4-FFF2-40B4-BE49-F238E27FC236}">
                <a16:creationId xmlns:a16="http://schemas.microsoft.com/office/drawing/2014/main" id="{C9F32D5A-F50F-D540-896B-4FDEF5DF8AD1}"/>
              </a:ext>
            </a:extLst>
          </p:cNvPr>
          <p:cNvPicPr>
            <a:picLocks noChangeAspect="1"/>
          </p:cNvPicPr>
          <p:nvPr/>
        </p:nvPicPr>
        <p:blipFill>
          <a:blip r:embed="rId2"/>
          <a:stretch>
            <a:fillRect/>
          </a:stretch>
        </p:blipFill>
        <p:spPr>
          <a:xfrm>
            <a:off x="479336" y="1502909"/>
            <a:ext cx="4001224" cy="2998036"/>
          </a:xfrm>
          <a:prstGeom prst="rect">
            <a:avLst/>
          </a:prstGeom>
        </p:spPr>
      </p:pic>
      <p:pic>
        <p:nvPicPr>
          <p:cNvPr id="5" name="Picture 4">
            <a:extLst>
              <a:ext uri="{FF2B5EF4-FFF2-40B4-BE49-F238E27FC236}">
                <a16:creationId xmlns:a16="http://schemas.microsoft.com/office/drawing/2014/main" id="{1B8AE7CF-2076-F946-8E26-FF0AA90DE6D7}"/>
              </a:ext>
            </a:extLst>
          </p:cNvPr>
          <p:cNvPicPr>
            <a:picLocks noChangeAspect="1"/>
          </p:cNvPicPr>
          <p:nvPr/>
        </p:nvPicPr>
        <p:blipFill>
          <a:blip r:embed="rId3"/>
          <a:stretch>
            <a:fillRect/>
          </a:stretch>
        </p:blipFill>
        <p:spPr>
          <a:xfrm>
            <a:off x="4592593" y="1539993"/>
            <a:ext cx="3901869" cy="2923868"/>
          </a:xfrm>
          <a:prstGeom prst="rect">
            <a:avLst/>
          </a:prstGeom>
        </p:spPr>
      </p:pic>
    </p:spTree>
    <p:extLst>
      <p:ext uri="{BB962C8B-B14F-4D97-AF65-F5344CB8AC3E}">
        <p14:creationId xmlns:p14="http://schemas.microsoft.com/office/powerpoint/2010/main" val="25577717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D1FF501-9DEF-0B47-9718-EB741F24EBC5}"/>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22</a:t>
            </a:fld>
            <a:endParaRPr lang="en"/>
          </a:p>
        </p:txBody>
      </p:sp>
      <p:sp>
        <p:nvSpPr>
          <p:cNvPr id="7" name="Google Shape;101;p17">
            <a:extLst>
              <a:ext uri="{FF2B5EF4-FFF2-40B4-BE49-F238E27FC236}">
                <a16:creationId xmlns:a16="http://schemas.microsoft.com/office/drawing/2014/main" id="{EFBA7ADB-A1C7-CF4B-9DC3-ED68D2C093A3}"/>
              </a:ext>
            </a:extLst>
          </p:cNvPr>
          <p:cNvSpPr txBox="1">
            <a:spLocks/>
          </p:cNvSpPr>
          <p:nvPr/>
        </p:nvSpPr>
        <p:spPr>
          <a:xfrm>
            <a:off x="393781" y="387301"/>
            <a:ext cx="7452143" cy="64186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800"/>
              <a:buFont typeface="Raleway Thin"/>
              <a:buNone/>
              <a:defRPr sz="5800" b="0" i="0" u="none" strike="noStrike" cap="none">
                <a:solidFill>
                  <a:schemeClr val="dk1"/>
                </a:solidFill>
                <a:latin typeface="Raleway Thin"/>
                <a:ea typeface="Raleway Thin"/>
                <a:cs typeface="Raleway Thin"/>
                <a:sym typeface="Raleway Thin"/>
              </a:defRPr>
            </a:lvl1pPr>
            <a:lvl2pPr marR="0" lvl="1" algn="l" rtl="0">
              <a:lnSpc>
                <a:spcPct val="100000"/>
              </a:lnSpc>
              <a:spcBef>
                <a:spcPts val="0"/>
              </a:spcBef>
              <a:spcAft>
                <a:spcPts val="0"/>
              </a:spcAft>
              <a:buClr>
                <a:schemeClr val="dk1"/>
              </a:buClr>
              <a:buSzPts val="5800"/>
              <a:buFont typeface="Raleway Thin"/>
              <a:buNone/>
              <a:defRPr sz="5800" b="0" i="0" u="none" strike="noStrike" cap="none">
                <a:solidFill>
                  <a:schemeClr val="dk1"/>
                </a:solidFill>
                <a:latin typeface="Raleway Thin"/>
                <a:ea typeface="Raleway Thin"/>
                <a:cs typeface="Raleway Thin"/>
                <a:sym typeface="Raleway Thin"/>
              </a:defRPr>
            </a:lvl2pPr>
            <a:lvl3pPr marR="0" lvl="2" algn="l" rtl="0">
              <a:lnSpc>
                <a:spcPct val="100000"/>
              </a:lnSpc>
              <a:spcBef>
                <a:spcPts val="0"/>
              </a:spcBef>
              <a:spcAft>
                <a:spcPts val="0"/>
              </a:spcAft>
              <a:buClr>
                <a:schemeClr val="dk1"/>
              </a:buClr>
              <a:buSzPts val="5800"/>
              <a:buFont typeface="Raleway Thin"/>
              <a:buNone/>
              <a:defRPr sz="5800" b="0" i="0" u="none" strike="noStrike" cap="none">
                <a:solidFill>
                  <a:schemeClr val="dk1"/>
                </a:solidFill>
                <a:latin typeface="Raleway Thin"/>
                <a:ea typeface="Raleway Thin"/>
                <a:cs typeface="Raleway Thin"/>
                <a:sym typeface="Raleway Thin"/>
              </a:defRPr>
            </a:lvl3pPr>
            <a:lvl4pPr marR="0" lvl="3" algn="l" rtl="0">
              <a:lnSpc>
                <a:spcPct val="100000"/>
              </a:lnSpc>
              <a:spcBef>
                <a:spcPts val="0"/>
              </a:spcBef>
              <a:spcAft>
                <a:spcPts val="0"/>
              </a:spcAft>
              <a:buClr>
                <a:schemeClr val="dk1"/>
              </a:buClr>
              <a:buSzPts val="5800"/>
              <a:buFont typeface="Raleway Thin"/>
              <a:buNone/>
              <a:defRPr sz="5800" b="0" i="0" u="none" strike="noStrike" cap="none">
                <a:solidFill>
                  <a:schemeClr val="dk1"/>
                </a:solidFill>
                <a:latin typeface="Raleway Thin"/>
                <a:ea typeface="Raleway Thin"/>
                <a:cs typeface="Raleway Thin"/>
                <a:sym typeface="Raleway Thin"/>
              </a:defRPr>
            </a:lvl4pPr>
            <a:lvl5pPr marR="0" lvl="4" algn="l" rtl="0">
              <a:lnSpc>
                <a:spcPct val="100000"/>
              </a:lnSpc>
              <a:spcBef>
                <a:spcPts val="0"/>
              </a:spcBef>
              <a:spcAft>
                <a:spcPts val="0"/>
              </a:spcAft>
              <a:buClr>
                <a:schemeClr val="dk1"/>
              </a:buClr>
              <a:buSzPts val="5800"/>
              <a:buFont typeface="Raleway Thin"/>
              <a:buNone/>
              <a:defRPr sz="5800" b="0" i="0" u="none" strike="noStrike" cap="none">
                <a:solidFill>
                  <a:schemeClr val="dk1"/>
                </a:solidFill>
                <a:latin typeface="Raleway Thin"/>
                <a:ea typeface="Raleway Thin"/>
                <a:cs typeface="Raleway Thin"/>
                <a:sym typeface="Raleway Thin"/>
              </a:defRPr>
            </a:lvl5pPr>
            <a:lvl6pPr marR="0" lvl="5" algn="l" rtl="0">
              <a:lnSpc>
                <a:spcPct val="100000"/>
              </a:lnSpc>
              <a:spcBef>
                <a:spcPts val="0"/>
              </a:spcBef>
              <a:spcAft>
                <a:spcPts val="0"/>
              </a:spcAft>
              <a:buClr>
                <a:schemeClr val="dk1"/>
              </a:buClr>
              <a:buSzPts val="5800"/>
              <a:buFont typeface="Raleway Thin"/>
              <a:buNone/>
              <a:defRPr sz="5800" b="0" i="0" u="none" strike="noStrike" cap="none">
                <a:solidFill>
                  <a:schemeClr val="dk1"/>
                </a:solidFill>
                <a:latin typeface="Raleway Thin"/>
                <a:ea typeface="Raleway Thin"/>
                <a:cs typeface="Raleway Thin"/>
                <a:sym typeface="Raleway Thin"/>
              </a:defRPr>
            </a:lvl6pPr>
            <a:lvl7pPr marR="0" lvl="6" algn="l" rtl="0">
              <a:lnSpc>
                <a:spcPct val="100000"/>
              </a:lnSpc>
              <a:spcBef>
                <a:spcPts val="0"/>
              </a:spcBef>
              <a:spcAft>
                <a:spcPts val="0"/>
              </a:spcAft>
              <a:buClr>
                <a:schemeClr val="dk1"/>
              </a:buClr>
              <a:buSzPts val="5800"/>
              <a:buFont typeface="Raleway Thin"/>
              <a:buNone/>
              <a:defRPr sz="5800" b="0" i="0" u="none" strike="noStrike" cap="none">
                <a:solidFill>
                  <a:schemeClr val="dk1"/>
                </a:solidFill>
                <a:latin typeface="Raleway Thin"/>
                <a:ea typeface="Raleway Thin"/>
                <a:cs typeface="Raleway Thin"/>
                <a:sym typeface="Raleway Thin"/>
              </a:defRPr>
            </a:lvl7pPr>
            <a:lvl8pPr marR="0" lvl="7" algn="l" rtl="0">
              <a:lnSpc>
                <a:spcPct val="100000"/>
              </a:lnSpc>
              <a:spcBef>
                <a:spcPts val="0"/>
              </a:spcBef>
              <a:spcAft>
                <a:spcPts val="0"/>
              </a:spcAft>
              <a:buClr>
                <a:schemeClr val="dk1"/>
              </a:buClr>
              <a:buSzPts val="5800"/>
              <a:buFont typeface="Raleway Thin"/>
              <a:buNone/>
              <a:defRPr sz="5800" b="0" i="0" u="none" strike="noStrike" cap="none">
                <a:solidFill>
                  <a:schemeClr val="dk1"/>
                </a:solidFill>
                <a:latin typeface="Raleway Thin"/>
                <a:ea typeface="Raleway Thin"/>
                <a:cs typeface="Raleway Thin"/>
                <a:sym typeface="Raleway Thin"/>
              </a:defRPr>
            </a:lvl8pPr>
            <a:lvl9pPr marR="0" lvl="8" algn="l" rtl="0">
              <a:lnSpc>
                <a:spcPct val="100000"/>
              </a:lnSpc>
              <a:spcBef>
                <a:spcPts val="0"/>
              </a:spcBef>
              <a:spcAft>
                <a:spcPts val="0"/>
              </a:spcAft>
              <a:buClr>
                <a:schemeClr val="dk1"/>
              </a:buClr>
              <a:buSzPts val="5800"/>
              <a:buFont typeface="Raleway Thin"/>
              <a:buNone/>
              <a:defRPr sz="5800" b="0" i="0" u="none" strike="noStrike" cap="none">
                <a:solidFill>
                  <a:schemeClr val="dk1"/>
                </a:solidFill>
                <a:latin typeface="Raleway Thin"/>
                <a:ea typeface="Raleway Thin"/>
                <a:cs typeface="Raleway Thin"/>
                <a:sym typeface="Raleway Thin"/>
              </a:defRPr>
            </a:lvl9pPr>
          </a:lstStyle>
          <a:p>
            <a:r>
              <a:rPr lang="en-US" sz="2800" b="1" dirty="0"/>
              <a:t>EDAs </a:t>
            </a:r>
          </a:p>
        </p:txBody>
      </p:sp>
      <p:grpSp>
        <p:nvGrpSpPr>
          <p:cNvPr id="10" name="Google Shape;157;p21">
            <a:extLst>
              <a:ext uri="{FF2B5EF4-FFF2-40B4-BE49-F238E27FC236}">
                <a16:creationId xmlns:a16="http://schemas.microsoft.com/office/drawing/2014/main" id="{9F02A403-8FC4-5247-9F92-71E2248668B1}"/>
              </a:ext>
            </a:extLst>
          </p:cNvPr>
          <p:cNvGrpSpPr/>
          <p:nvPr/>
        </p:nvGrpSpPr>
        <p:grpSpPr>
          <a:xfrm>
            <a:off x="8129494" y="455653"/>
            <a:ext cx="729938" cy="641867"/>
            <a:chOff x="1928175" y="312600"/>
            <a:chExt cx="425000" cy="373700"/>
          </a:xfrm>
        </p:grpSpPr>
        <p:sp>
          <p:nvSpPr>
            <p:cNvPr id="11" name="Google Shape;158;p21">
              <a:extLst>
                <a:ext uri="{FF2B5EF4-FFF2-40B4-BE49-F238E27FC236}">
                  <a16:creationId xmlns:a16="http://schemas.microsoft.com/office/drawing/2014/main" id="{5570BE8A-9BC2-D048-A6A7-3AA60EDEB065}"/>
                </a:ext>
              </a:extLst>
            </p:cNvPr>
            <p:cNvSpPr/>
            <p:nvPr/>
          </p:nvSpPr>
          <p:spPr>
            <a:xfrm>
              <a:off x="1928175" y="312600"/>
              <a:ext cx="425000" cy="373700"/>
            </a:xfrm>
            <a:custGeom>
              <a:avLst/>
              <a:gdLst/>
              <a:ahLst/>
              <a:cxnLst/>
              <a:rect l="l" t="t" r="r" b="b"/>
              <a:pathLst>
                <a:path w="17000" h="14948" extrusionOk="0">
                  <a:moveTo>
                    <a:pt x="16022" y="978"/>
                  </a:moveTo>
                  <a:lnTo>
                    <a:pt x="16022" y="13971"/>
                  </a:lnTo>
                  <a:lnTo>
                    <a:pt x="978" y="13971"/>
                  </a:lnTo>
                  <a:lnTo>
                    <a:pt x="978" y="978"/>
                  </a:lnTo>
                  <a:close/>
                  <a:moveTo>
                    <a:pt x="782" y="1"/>
                  </a:moveTo>
                  <a:lnTo>
                    <a:pt x="636" y="25"/>
                  </a:lnTo>
                  <a:lnTo>
                    <a:pt x="489" y="74"/>
                  </a:lnTo>
                  <a:lnTo>
                    <a:pt x="343" y="147"/>
                  </a:lnTo>
                  <a:lnTo>
                    <a:pt x="221" y="245"/>
                  </a:lnTo>
                  <a:lnTo>
                    <a:pt x="123" y="343"/>
                  </a:lnTo>
                  <a:lnTo>
                    <a:pt x="74" y="489"/>
                  </a:lnTo>
                  <a:lnTo>
                    <a:pt x="25" y="636"/>
                  </a:lnTo>
                  <a:lnTo>
                    <a:pt x="1" y="782"/>
                  </a:lnTo>
                  <a:lnTo>
                    <a:pt x="1" y="14166"/>
                  </a:lnTo>
                  <a:lnTo>
                    <a:pt x="25" y="14313"/>
                  </a:lnTo>
                  <a:lnTo>
                    <a:pt x="74" y="14459"/>
                  </a:lnTo>
                  <a:lnTo>
                    <a:pt x="123" y="14606"/>
                  </a:lnTo>
                  <a:lnTo>
                    <a:pt x="221" y="14703"/>
                  </a:lnTo>
                  <a:lnTo>
                    <a:pt x="343" y="14801"/>
                  </a:lnTo>
                  <a:lnTo>
                    <a:pt x="489" y="14874"/>
                  </a:lnTo>
                  <a:lnTo>
                    <a:pt x="636" y="14923"/>
                  </a:lnTo>
                  <a:lnTo>
                    <a:pt x="782" y="14948"/>
                  </a:lnTo>
                  <a:lnTo>
                    <a:pt x="16218" y="14948"/>
                  </a:lnTo>
                  <a:lnTo>
                    <a:pt x="16364" y="14923"/>
                  </a:lnTo>
                  <a:lnTo>
                    <a:pt x="16511" y="14874"/>
                  </a:lnTo>
                  <a:lnTo>
                    <a:pt x="16657" y="14801"/>
                  </a:lnTo>
                  <a:lnTo>
                    <a:pt x="16779" y="14703"/>
                  </a:lnTo>
                  <a:lnTo>
                    <a:pt x="16877" y="14606"/>
                  </a:lnTo>
                  <a:lnTo>
                    <a:pt x="16926" y="14459"/>
                  </a:lnTo>
                  <a:lnTo>
                    <a:pt x="16975" y="14313"/>
                  </a:lnTo>
                  <a:lnTo>
                    <a:pt x="16999" y="14166"/>
                  </a:lnTo>
                  <a:lnTo>
                    <a:pt x="16999" y="782"/>
                  </a:lnTo>
                  <a:lnTo>
                    <a:pt x="16975" y="636"/>
                  </a:lnTo>
                  <a:lnTo>
                    <a:pt x="16926" y="489"/>
                  </a:lnTo>
                  <a:lnTo>
                    <a:pt x="16877" y="343"/>
                  </a:lnTo>
                  <a:lnTo>
                    <a:pt x="16779" y="245"/>
                  </a:lnTo>
                  <a:lnTo>
                    <a:pt x="16657" y="147"/>
                  </a:lnTo>
                  <a:lnTo>
                    <a:pt x="16511" y="74"/>
                  </a:lnTo>
                  <a:lnTo>
                    <a:pt x="16364" y="25"/>
                  </a:lnTo>
                  <a:lnTo>
                    <a:pt x="162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59;p21">
              <a:extLst>
                <a:ext uri="{FF2B5EF4-FFF2-40B4-BE49-F238E27FC236}">
                  <a16:creationId xmlns:a16="http://schemas.microsoft.com/office/drawing/2014/main" id="{4AC3EAAE-1C6A-F54C-86F5-60F3AD026872}"/>
                </a:ext>
              </a:extLst>
            </p:cNvPr>
            <p:cNvSpPr/>
            <p:nvPr/>
          </p:nvSpPr>
          <p:spPr>
            <a:xfrm>
              <a:off x="1964825" y="349250"/>
              <a:ext cx="351700" cy="300425"/>
            </a:xfrm>
            <a:custGeom>
              <a:avLst/>
              <a:gdLst/>
              <a:ahLst/>
              <a:cxnLst/>
              <a:rect l="l" t="t" r="r" b="b"/>
              <a:pathLst>
                <a:path w="14068" h="12017" extrusionOk="0">
                  <a:moveTo>
                    <a:pt x="10111" y="1563"/>
                  </a:moveTo>
                  <a:lnTo>
                    <a:pt x="10307" y="1588"/>
                  </a:lnTo>
                  <a:lnTo>
                    <a:pt x="10502" y="1612"/>
                  </a:lnTo>
                  <a:lnTo>
                    <a:pt x="10697" y="1661"/>
                  </a:lnTo>
                  <a:lnTo>
                    <a:pt x="10868" y="1734"/>
                  </a:lnTo>
                  <a:lnTo>
                    <a:pt x="11039" y="1807"/>
                  </a:lnTo>
                  <a:lnTo>
                    <a:pt x="11186" y="1905"/>
                  </a:lnTo>
                  <a:lnTo>
                    <a:pt x="11357" y="2027"/>
                  </a:lnTo>
                  <a:lnTo>
                    <a:pt x="11479" y="2149"/>
                  </a:lnTo>
                  <a:lnTo>
                    <a:pt x="11625" y="2271"/>
                  </a:lnTo>
                  <a:lnTo>
                    <a:pt x="11723" y="2442"/>
                  </a:lnTo>
                  <a:lnTo>
                    <a:pt x="11821" y="2589"/>
                  </a:lnTo>
                  <a:lnTo>
                    <a:pt x="11894" y="2760"/>
                  </a:lnTo>
                  <a:lnTo>
                    <a:pt x="11967" y="2955"/>
                  </a:lnTo>
                  <a:lnTo>
                    <a:pt x="12016" y="3126"/>
                  </a:lnTo>
                  <a:lnTo>
                    <a:pt x="12041" y="3322"/>
                  </a:lnTo>
                  <a:lnTo>
                    <a:pt x="12065" y="3517"/>
                  </a:lnTo>
                  <a:lnTo>
                    <a:pt x="12041" y="3737"/>
                  </a:lnTo>
                  <a:lnTo>
                    <a:pt x="12016" y="3908"/>
                  </a:lnTo>
                  <a:lnTo>
                    <a:pt x="11967" y="4103"/>
                  </a:lnTo>
                  <a:lnTo>
                    <a:pt x="11894" y="4274"/>
                  </a:lnTo>
                  <a:lnTo>
                    <a:pt x="11821" y="4445"/>
                  </a:lnTo>
                  <a:lnTo>
                    <a:pt x="11723" y="4616"/>
                  </a:lnTo>
                  <a:lnTo>
                    <a:pt x="11625" y="4763"/>
                  </a:lnTo>
                  <a:lnTo>
                    <a:pt x="11479" y="4909"/>
                  </a:lnTo>
                  <a:lnTo>
                    <a:pt x="11357" y="5031"/>
                  </a:lnTo>
                  <a:lnTo>
                    <a:pt x="11186" y="5153"/>
                  </a:lnTo>
                  <a:lnTo>
                    <a:pt x="11039" y="5251"/>
                  </a:lnTo>
                  <a:lnTo>
                    <a:pt x="10868" y="5324"/>
                  </a:lnTo>
                  <a:lnTo>
                    <a:pt x="10697" y="5398"/>
                  </a:lnTo>
                  <a:lnTo>
                    <a:pt x="10502" y="5446"/>
                  </a:lnTo>
                  <a:lnTo>
                    <a:pt x="10307" y="5471"/>
                  </a:lnTo>
                  <a:lnTo>
                    <a:pt x="9916" y="5471"/>
                  </a:lnTo>
                  <a:lnTo>
                    <a:pt x="9720" y="5446"/>
                  </a:lnTo>
                  <a:lnTo>
                    <a:pt x="9525" y="5398"/>
                  </a:lnTo>
                  <a:lnTo>
                    <a:pt x="9354" y="5324"/>
                  </a:lnTo>
                  <a:lnTo>
                    <a:pt x="9183" y="5251"/>
                  </a:lnTo>
                  <a:lnTo>
                    <a:pt x="9012" y="5153"/>
                  </a:lnTo>
                  <a:lnTo>
                    <a:pt x="8866" y="5031"/>
                  </a:lnTo>
                  <a:lnTo>
                    <a:pt x="8719" y="4909"/>
                  </a:lnTo>
                  <a:lnTo>
                    <a:pt x="8597" y="4763"/>
                  </a:lnTo>
                  <a:lnTo>
                    <a:pt x="8475" y="4616"/>
                  </a:lnTo>
                  <a:lnTo>
                    <a:pt x="8377" y="4445"/>
                  </a:lnTo>
                  <a:lnTo>
                    <a:pt x="8304" y="4274"/>
                  </a:lnTo>
                  <a:lnTo>
                    <a:pt x="8231" y="4103"/>
                  </a:lnTo>
                  <a:lnTo>
                    <a:pt x="8182" y="3908"/>
                  </a:lnTo>
                  <a:lnTo>
                    <a:pt x="8157" y="3737"/>
                  </a:lnTo>
                  <a:lnTo>
                    <a:pt x="8157" y="3517"/>
                  </a:lnTo>
                  <a:lnTo>
                    <a:pt x="8157" y="3322"/>
                  </a:lnTo>
                  <a:lnTo>
                    <a:pt x="8182" y="3126"/>
                  </a:lnTo>
                  <a:lnTo>
                    <a:pt x="8231" y="2955"/>
                  </a:lnTo>
                  <a:lnTo>
                    <a:pt x="8304" y="2760"/>
                  </a:lnTo>
                  <a:lnTo>
                    <a:pt x="8377" y="2589"/>
                  </a:lnTo>
                  <a:lnTo>
                    <a:pt x="8475" y="2442"/>
                  </a:lnTo>
                  <a:lnTo>
                    <a:pt x="8597" y="2271"/>
                  </a:lnTo>
                  <a:lnTo>
                    <a:pt x="8719" y="2149"/>
                  </a:lnTo>
                  <a:lnTo>
                    <a:pt x="8866" y="2027"/>
                  </a:lnTo>
                  <a:lnTo>
                    <a:pt x="9012" y="1905"/>
                  </a:lnTo>
                  <a:lnTo>
                    <a:pt x="9183" y="1807"/>
                  </a:lnTo>
                  <a:lnTo>
                    <a:pt x="9354" y="1734"/>
                  </a:lnTo>
                  <a:lnTo>
                    <a:pt x="9525" y="1661"/>
                  </a:lnTo>
                  <a:lnTo>
                    <a:pt x="9720" y="1612"/>
                  </a:lnTo>
                  <a:lnTo>
                    <a:pt x="9916" y="1588"/>
                  </a:lnTo>
                  <a:lnTo>
                    <a:pt x="10111" y="1563"/>
                  </a:lnTo>
                  <a:close/>
                  <a:moveTo>
                    <a:pt x="0" y="0"/>
                  </a:moveTo>
                  <a:lnTo>
                    <a:pt x="0" y="9232"/>
                  </a:lnTo>
                  <a:lnTo>
                    <a:pt x="3248" y="5080"/>
                  </a:lnTo>
                  <a:lnTo>
                    <a:pt x="3346" y="4958"/>
                  </a:lnTo>
                  <a:lnTo>
                    <a:pt x="3468" y="4885"/>
                  </a:lnTo>
                  <a:lnTo>
                    <a:pt x="3590" y="4836"/>
                  </a:lnTo>
                  <a:lnTo>
                    <a:pt x="3737" y="4811"/>
                  </a:lnTo>
                  <a:lnTo>
                    <a:pt x="3859" y="4836"/>
                  </a:lnTo>
                  <a:lnTo>
                    <a:pt x="4005" y="4885"/>
                  </a:lnTo>
                  <a:lnTo>
                    <a:pt x="4128" y="4958"/>
                  </a:lnTo>
                  <a:lnTo>
                    <a:pt x="4225" y="5080"/>
                  </a:lnTo>
                  <a:lnTo>
                    <a:pt x="9647" y="12016"/>
                  </a:lnTo>
                  <a:lnTo>
                    <a:pt x="10233" y="12016"/>
                  </a:lnTo>
                  <a:lnTo>
                    <a:pt x="10087" y="11772"/>
                  </a:lnTo>
                  <a:lnTo>
                    <a:pt x="8157" y="9305"/>
                  </a:lnTo>
                  <a:lnTo>
                    <a:pt x="9403" y="7718"/>
                  </a:lnTo>
                  <a:lnTo>
                    <a:pt x="9501" y="7596"/>
                  </a:lnTo>
                  <a:lnTo>
                    <a:pt x="9623" y="7522"/>
                  </a:lnTo>
                  <a:lnTo>
                    <a:pt x="9745" y="7473"/>
                  </a:lnTo>
                  <a:lnTo>
                    <a:pt x="9891" y="7449"/>
                  </a:lnTo>
                  <a:lnTo>
                    <a:pt x="10014" y="7473"/>
                  </a:lnTo>
                  <a:lnTo>
                    <a:pt x="10160" y="7522"/>
                  </a:lnTo>
                  <a:lnTo>
                    <a:pt x="10282" y="7596"/>
                  </a:lnTo>
                  <a:lnTo>
                    <a:pt x="10380" y="7718"/>
                  </a:lnTo>
                  <a:lnTo>
                    <a:pt x="13750" y="12016"/>
                  </a:lnTo>
                  <a:lnTo>
                    <a:pt x="14068" y="12016"/>
                  </a:lnTo>
                  <a:lnTo>
                    <a:pt x="1406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 name="Rectangle 22">
            <a:extLst>
              <a:ext uri="{FF2B5EF4-FFF2-40B4-BE49-F238E27FC236}">
                <a16:creationId xmlns:a16="http://schemas.microsoft.com/office/drawing/2014/main" id="{1C8D2523-5DE3-784C-B6CA-27103DFC5857}"/>
              </a:ext>
            </a:extLst>
          </p:cNvPr>
          <p:cNvSpPr/>
          <p:nvPr/>
        </p:nvSpPr>
        <p:spPr>
          <a:xfrm>
            <a:off x="866498" y="975085"/>
            <a:ext cx="7411003" cy="307777"/>
          </a:xfrm>
          <a:prstGeom prst="rect">
            <a:avLst/>
          </a:prstGeom>
        </p:spPr>
        <p:txBody>
          <a:bodyPr wrap="none">
            <a:spAutoFit/>
          </a:bodyPr>
          <a:lstStyle/>
          <a:p>
            <a:r>
              <a:rPr lang="en-US" b="1" dirty="0">
                <a:solidFill>
                  <a:schemeClr val="tx1">
                    <a:lumMod val="50000"/>
                  </a:schemeClr>
                </a:solidFill>
              </a:rPr>
              <a:t>Vote sections against numerical variables: </a:t>
            </a:r>
            <a:r>
              <a:rPr lang="en-US" b="1" dirty="0">
                <a:solidFill>
                  <a:schemeClr val="accent1"/>
                </a:solidFill>
              </a:rPr>
              <a:t>total reviews </a:t>
            </a:r>
            <a:r>
              <a:rPr lang="en-US" b="1" dirty="0">
                <a:solidFill>
                  <a:schemeClr val="tx1">
                    <a:lumMod val="50000"/>
                  </a:schemeClr>
                </a:solidFill>
              </a:rPr>
              <a:t>&amp;</a:t>
            </a:r>
            <a:r>
              <a:rPr lang="en-US" b="1" dirty="0">
                <a:solidFill>
                  <a:schemeClr val="accent1"/>
                </a:solidFill>
              </a:rPr>
              <a:t> number of types of genres</a:t>
            </a:r>
          </a:p>
        </p:txBody>
      </p:sp>
      <p:pic>
        <p:nvPicPr>
          <p:cNvPr id="3" name="Picture 2">
            <a:extLst>
              <a:ext uri="{FF2B5EF4-FFF2-40B4-BE49-F238E27FC236}">
                <a16:creationId xmlns:a16="http://schemas.microsoft.com/office/drawing/2014/main" id="{E3E73D1A-F221-194A-8A10-5DDA47EBADD6}"/>
              </a:ext>
            </a:extLst>
          </p:cNvPr>
          <p:cNvPicPr>
            <a:picLocks noChangeAspect="1"/>
          </p:cNvPicPr>
          <p:nvPr/>
        </p:nvPicPr>
        <p:blipFill>
          <a:blip r:embed="rId2"/>
          <a:stretch>
            <a:fillRect/>
          </a:stretch>
        </p:blipFill>
        <p:spPr>
          <a:xfrm>
            <a:off x="511282" y="1452554"/>
            <a:ext cx="4060718" cy="3069394"/>
          </a:xfrm>
          <a:prstGeom prst="rect">
            <a:avLst/>
          </a:prstGeom>
        </p:spPr>
      </p:pic>
      <p:pic>
        <p:nvPicPr>
          <p:cNvPr id="6" name="Picture 5">
            <a:extLst>
              <a:ext uri="{FF2B5EF4-FFF2-40B4-BE49-F238E27FC236}">
                <a16:creationId xmlns:a16="http://schemas.microsoft.com/office/drawing/2014/main" id="{C04821CB-4F9D-BA4F-8AF6-3A50B9F0A2D4}"/>
              </a:ext>
            </a:extLst>
          </p:cNvPr>
          <p:cNvPicPr>
            <a:picLocks noChangeAspect="1"/>
          </p:cNvPicPr>
          <p:nvPr/>
        </p:nvPicPr>
        <p:blipFill>
          <a:blip r:embed="rId3"/>
          <a:stretch>
            <a:fillRect/>
          </a:stretch>
        </p:blipFill>
        <p:spPr>
          <a:xfrm>
            <a:off x="4727101" y="1536192"/>
            <a:ext cx="3975824" cy="2985756"/>
          </a:xfrm>
          <a:prstGeom prst="rect">
            <a:avLst/>
          </a:prstGeom>
        </p:spPr>
      </p:pic>
    </p:spTree>
    <p:extLst>
      <p:ext uri="{BB962C8B-B14F-4D97-AF65-F5344CB8AC3E}">
        <p14:creationId xmlns:p14="http://schemas.microsoft.com/office/powerpoint/2010/main" val="9800532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C719095-B123-2C44-BD0F-DCBE34CC0265}"/>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23</a:t>
            </a:fld>
            <a:endParaRPr lang="en"/>
          </a:p>
        </p:txBody>
      </p:sp>
      <p:sp>
        <p:nvSpPr>
          <p:cNvPr id="5" name="Google Shape;101;p17">
            <a:extLst>
              <a:ext uri="{FF2B5EF4-FFF2-40B4-BE49-F238E27FC236}">
                <a16:creationId xmlns:a16="http://schemas.microsoft.com/office/drawing/2014/main" id="{513DE115-1ADC-EF41-BD36-F1A6958C9E0E}"/>
              </a:ext>
            </a:extLst>
          </p:cNvPr>
          <p:cNvSpPr txBox="1">
            <a:spLocks/>
          </p:cNvSpPr>
          <p:nvPr/>
        </p:nvSpPr>
        <p:spPr>
          <a:xfrm>
            <a:off x="393781" y="387301"/>
            <a:ext cx="7771811" cy="64186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800"/>
              <a:buFont typeface="Raleway Thin"/>
              <a:buNone/>
              <a:defRPr sz="5800" b="0" i="0" u="none" strike="noStrike" cap="none">
                <a:solidFill>
                  <a:schemeClr val="dk1"/>
                </a:solidFill>
                <a:latin typeface="Raleway Thin"/>
                <a:ea typeface="Raleway Thin"/>
                <a:cs typeface="Raleway Thin"/>
                <a:sym typeface="Raleway Thin"/>
              </a:defRPr>
            </a:lvl1pPr>
            <a:lvl2pPr marR="0" lvl="1" algn="l" rtl="0">
              <a:lnSpc>
                <a:spcPct val="100000"/>
              </a:lnSpc>
              <a:spcBef>
                <a:spcPts val="0"/>
              </a:spcBef>
              <a:spcAft>
                <a:spcPts val="0"/>
              </a:spcAft>
              <a:buClr>
                <a:schemeClr val="dk1"/>
              </a:buClr>
              <a:buSzPts val="5800"/>
              <a:buFont typeface="Raleway Thin"/>
              <a:buNone/>
              <a:defRPr sz="5800" b="0" i="0" u="none" strike="noStrike" cap="none">
                <a:solidFill>
                  <a:schemeClr val="dk1"/>
                </a:solidFill>
                <a:latin typeface="Raleway Thin"/>
                <a:ea typeface="Raleway Thin"/>
                <a:cs typeface="Raleway Thin"/>
                <a:sym typeface="Raleway Thin"/>
              </a:defRPr>
            </a:lvl2pPr>
            <a:lvl3pPr marR="0" lvl="2" algn="l" rtl="0">
              <a:lnSpc>
                <a:spcPct val="100000"/>
              </a:lnSpc>
              <a:spcBef>
                <a:spcPts val="0"/>
              </a:spcBef>
              <a:spcAft>
                <a:spcPts val="0"/>
              </a:spcAft>
              <a:buClr>
                <a:schemeClr val="dk1"/>
              </a:buClr>
              <a:buSzPts val="5800"/>
              <a:buFont typeface="Raleway Thin"/>
              <a:buNone/>
              <a:defRPr sz="5800" b="0" i="0" u="none" strike="noStrike" cap="none">
                <a:solidFill>
                  <a:schemeClr val="dk1"/>
                </a:solidFill>
                <a:latin typeface="Raleway Thin"/>
                <a:ea typeface="Raleway Thin"/>
                <a:cs typeface="Raleway Thin"/>
                <a:sym typeface="Raleway Thin"/>
              </a:defRPr>
            </a:lvl3pPr>
            <a:lvl4pPr marR="0" lvl="3" algn="l" rtl="0">
              <a:lnSpc>
                <a:spcPct val="100000"/>
              </a:lnSpc>
              <a:spcBef>
                <a:spcPts val="0"/>
              </a:spcBef>
              <a:spcAft>
                <a:spcPts val="0"/>
              </a:spcAft>
              <a:buClr>
                <a:schemeClr val="dk1"/>
              </a:buClr>
              <a:buSzPts val="5800"/>
              <a:buFont typeface="Raleway Thin"/>
              <a:buNone/>
              <a:defRPr sz="5800" b="0" i="0" u="none" strike="noStrike" cap="none">
                <a:solidFill>
                  <a:schemeClr val="dk1"/>
                </a:solidFill>
                <a:latin typeface="Raleway Thin"/>
                <a:ea typeface="Raleway Thin"/>
                <a:cs typeface="Raleway Thin"/>
                <a:sym typeface="Raleway Thin"/>
              </a:defRPr>
            </a:lvl4pPr>
            <a:lvl5pPr marR="0" lvl="4" algn="l" rtl="0">
              <a:lnSpc>
                <a:spcPct val="100000"/>
              </a:lnSpc>
              <a:spcBef>
                <a:spcPts val="0"/>
              </a:spcBef>
              <a:spcAft>
                <a:spcPts val="0"/>
              </a:spcAft>
              <a:buClr>
                <a:schemeClr val="dk1"/>
              </a:buClr>
              <a:buSzPts val="5800"/>
              <a:buFont typeface="Raleway Thin"/>
              <a:buNone/>
              <a:defRPr sz="5800" b="0" i="0" u="none" strike="noStrike" cap="none">
                <a:solidFill>
                  <a:schemeClr val="dk1"/>
                </a:solidFill>
                <a:latin typeface="Raleway Thin"/>
                <a:ea typeface="Raleway Thin"/>
                <a:cs typeface="Raleway Thin"/>
                <a:sym typeface="Raleway Thin"/>
              </a:defRPr>
            </a:lvl5pPr>
            <a:lvl6pPr marR="0" lvl="5" algn="l" rtl="0">
              <a:lnSpc>
                <a:spcPct val="100000"/>
              </a:lnSpc>
              <a:spcBef>
                <a:spcPts val="0"/>
              </a:spcBef>
              <a:spcAft>
                <a:spcPts val="0"/>
              </a:spcAft>
              <a:buClr>
                <a:schemeClr val="dk1"/>
              </a:buClr>
              <a:buSzPts val="5800"/>
              <a:buFont typeface="Raleway Thin"/>
              <a:buNone/>
              <a:defRPr sz="5800" b="0" i="0" u="none" strike="noStrike" cap="none">
                <a:solidFill>
                  <a:schemeClr val="dk1"/>
                </a:solidFill>
                <a:latin typeface="Raleway Thin"/>
                <a:ea typeface="Raleway Thin"/>
                <a:cs typeface="Raleway Thin"/>
                <a:sym typeface="Raleway Thin"/>
              </a:defRPr>
            </a:lvl6pPr>
            <a:lvl7pPr marR="0" lvl="6" algn="l" rtl="0">
              <a:lnSpc>
                <a:spcPct val="100000"/>
              </a:lnSpc>
              <a:spcBef>
                <a:spcPts val="0"/>
              </a:spcBef>
              <a:spcAft>
                <a:spcPts val="0"/>
              </a:spcAft>
              <a:buClr>
                <a:schemeClr val="dk1"/>
              </a:buClr>
              <a:buSzPts val="5800"/>
              <a:buFont typeface="Raleway Thin"/>
              <a:buNone/>
              <a:defRPr sz="5800" b="0" i="0" u="none" strike="noStrike" cap="none">
                <a:solidFill>
                  <a:schemeClr val="dk1"/>
                </a:solidFill>
                <a:latin typeface="Raleway Thin"/>
                <a:ea typeface="Raleway Thin"/>
                <a:cs typeface="Raleway Thin"/>
                <a:sym typeface="Raleway Thin"/>
              </a:defRPr>
            </a:lvl7pPr>
            <a:lvl8pPr marR="0" lvl="7" algn="l" rtl="0">
              <a:lnSpc>
                <a:spcPct val="100000"/>
              </a:lnSpc>
              <a:spcBef>
                <a:spcPts val="0"/>
              </a:spcBef>
              <a:spcAft>
                <a:spcPts val="0"/>
              </a:spcAft>
              <a:buClr>
                <a:schemeClr val="dk1"/>
              </a:buClr>
              <a:buSzPts val="5800"/>
              <a:buFont typeface="Raleway Thin"/>
              <a:buNone/>
              <a:defRPr sz="5800" b="0" i="0" u="none" strike="noStrike" cap="none">
                <a:solidFill>
                  <a:schemeClr val="dk1"/>
                </a:solidFill>
                <a:latin typeface="Raleway Thin"/>
                <a:ea typeface="Raleway Thin"/>
                <a:cs typeface="Raleway Thin"/>
                <a:sym typeface="Raleway Thin"/>
              </a:defRPr>
            </a:lvl8pPr>
            <a:lvl9pPr marR="0" lvl="8" algn="l" rtl="0">
              <a:lnSpc>
                <a:spcPct val="100000"/>
              </a:lnSpc>
              <a:spcBef>
                <a:spcPts val="0"/>
              </a:spcBef>
              <a:spcAft>
                <a:spcPts val="0"/>
              </a:spcAft>
              <a:buClr>
                <a:schemeClr val="dk1"/>
              </a:buClr>
              <a:buSzPts val="5800"/>
              <a:buFont typeface="Raleway Thin"/>
              <a:buNone/>
              <a:defRPr sz="5800" b="0" i="0" u="none" strike="noStrike" cap="none">
                <a:solidFill>
                  <a:schemeClr val="dk1"/>
                </a:solidFill>
                <a:latin typeface="Raleway Thin"/>
                <a:ea typeface="Raleway Thin"/>
                <a:cs typeface="Raleway Thin"/>
                <a:sym typeface="Raleway Thin"/>
              </a:defRPr>
            </a:lvl9pPr>
          </a:lstStyle>
          <a:p>
            <a:r>
              <a:rPr lang="en-US" sz="2800" b="1" dirty="0"/>
              <a:t>Find the Best Logistic Regression Model </a:t>
            </a:r>
          </a:p>
        </p:txBody>
      </p:sp>
      <p:grpSp>
        <p:nvGrpSpPr>
          <p:cNvPr id="6" name="Google Shape;207;p24">
            <a:extLst>
              <a:ext uri="{FF2B5EF4-FFF2-40B4-BE49-F238E27FC236}">
                <a16:creationId xmlns:a16="http://schemas.microsoft.com/office/drawing/2014/main" id="{62C7C9A2-E89B-A44A-92AB-8B60A1E91AFF}"/>
              </a:ext>
            </a:extLst>
          </p:cNvPr>
          <p:cNvGrpSpPr/>
          <p:nvPr/>
        </p:nvGrpSpPr>
        <p:grpSpPr>
          <a:xfrm>
            <a:off x="8089119" y="319162"/>
            <a:ext cx="728350" cy="743348"/>
            <a:chOff x="3955900" y="2984500"/>
            <a:chExt cx="414000" cy="422525"/>
          </a:xfrm>
        </p:grpSpPr>
        <p:sp>
          <p:nvSpPr>
            <p:cNvPr id="7" name="Google Shape;208;p24">
              <a:extLst>
                <a:ext uri="{FF2B5EF4-FFF2-40B4-BE49-F238E27FC236}">
                  <a16:creationId xmlns:a16="http://schemas.microsoft.com/office/drawing/2014/main" id="{6BE2139B-4B7A-6246-925A-6417B3944BBF}"/>
                </a:ext>
              </a:extLst>
            </p:cNvPr>
            <p:cNvSpPr/>
            <p:nvPr/>
          </p:nvSpPr>
          <p:spPr>
            <a:xfrm>
              <a:off x="3955900" y="2984500"/>
              <a:ext cx="315700" cy="315675"/>
            </a:xfrm>
            <a:custGeom>
              <a:avLst/>
              <a:gdLst/>
              <a:ahLst/>
              <a:cxnLst/>
              <a:rect l="l" t="t" r="r" b="b"/>
              <a:pathLst>
                <a:path w="12628" h="12627" extrusionOk="0">
                  <a:moveTo>
                    <a:pt x="6302" y="977"/>
                  </a:moveTo>
                  <a:lnTo>
                    <a:pt x="6863" y="1026"/>
                  </a:lnTo>
                  <a:lnTo>
                    <a:pt x="7376" y="1099"/>
                  </a:lnTo>
                  <a:lnTo>
                    <a:pt x="7889" y="1221"/>
                  </a:lnTo>
                  <a:lnTo>
                    <a:pt x="8378" y="1417"/>
                  </a:lnTo>
                  <a:lnTo>
                    <a:pt x="8842" y="1636"/>
                  </a:lnTo>
                  <a:lnTo>
                    <a:pt x="9281" y="1905"/>
                  </a:lnTo>
                  <a:lnTo>
                    <a:pt x="9697" y="2198"/>
                  </a:lnTo>
                  <a:lnTo>
                    <a:pt x="10087" y="2540"/>
                  </a:lnTo>
                  <a:lnTo>
                    <a:pt x="10429" y="2931"/>
                  </a:lnTo>
                  <a:lnTo>
                    <a:pt x="10722" y="3346"/>
                  </a:lnTo>
                  <a:lnTo>
                    <a:pt x="10991" y="3786"/>
                  </a:lnTo>
                  <a:lnTo>
                    <a:pt x="11211" y="4250"/>
                  </a:lnTo>
                  <a:lnTo>
                    <a:pt x="11406" y="4738"/>
                  </a:lnTo>
                  <a:lnTo>
                    <a:pt x="11528" y="5251"/>
                  </a:lnTo>
                  <a:lnTo>
                    <a:pt x="11626" y="5764"/>
                  </a:lnTo>
                  <a:lnTo>
                    <a:pt x="11650" y="6326"/>
                  </a:lnTo>
                  <a:lnTo>
                    <a:pt x="11626" y="6863"/>
                  </a:lnTo>
                  <a:lnTo>
                    <a:pt x="11528" y="7400"/>
                  </a:lnTo>
                  <a:lnTo>
                    <a:pt x="11406" y="7913"/>
                  </a:lnTo>
                  <a:lnTo>
                    <a:pt x="11211" y="8402"/>
                  </a:lnTo>
                  <a:lnTo>
                    <a:pt x="10991" y="8866"/>
                  </a:lnTo>
                  <a:lnTo>
                    <a:pt x="10722" y="9305"/>
                  </a:lnTo>
                  <a:lnTo>
                    <a:pt x="10429" y="9696"/>
                  </a:lnTo>
                  <a:lnTo>
                    <a:pt x="10087" y="10087"/>
                  </a:lnTo>
                  <a:lnTo>
                    <a:pt x="9697" y="10429"/>
                  </a:lnTo>
                  <a:lnTo>
                    <a:pt x="9281" y="10746"/>
                  </a:lnTo>
                  <a:lnTo>
                    <a:pt x="8842" y="11015"/>
                  </a:lnTo>
                  <a:lnTo>
                    <a:pt x="8378" y="11235"/>
                  </a:lnTo>
                  <a:lnTo>
                    <a:pt x="7889" y="11406"/>
                  </a:lnTo>
                  <a:lnTo>
                    <a:pt x="7376" y="11552"/>
                  </a:lnTo>
                  <a:lnTo>
                    <a:pt x="6863" y="11625"/>
                  </a:lnTo>
                  <a:lnTo>
                    <a:pt x="6302" y="11650"/>
                  </a:lnTo>
                  <a:lnTo>
                    <a:pt x="5764" y="11625"/>
                  </a:lnTo>
                  <a:lnTo>
                    <a:pt x="5227" y="11552"/>
                  </a:lnTo>
                  <a:lnTo>
                    <a:pt x="4714" y="11406"/>
                  </a:lnTo>
                  <a:lnTo>
                    <a:pt x="4226" y="11235"/>
                  </a:lnTo>
                  <a:lnTo>
                    <a:pt x="3762" y="11015"/>
                  </a:lnTo>
                  <a:lnTo>
                    <a:pt x="3322" y="10746"/>
                  </a:lnTo>
                  <a:lnTo>
                    <a:pt x="2931" y="10429"/>
                  </a:lnTo>
                  <a:lnTo>
                    <a:pt x="2541" y="10087"/>
                  </a:lnTo>
                  <a:lnTo>
                    <a:pt x="2199" y="9696"/>
                  </a:lnTo>
                  <a:lnTo>
                    <a:pt x="1881" y="9305"/>
                  </a:lnTo>
                  <a:lnTo>
                    <a:pt x="1613" y="8866"/>
                  </a:lnTo>
                  <a:lnTo>
                    <a:pt x="1393" y="8402"/>
                  </a:lnTo>
                  <a:lnTo>
                    <a:pt x="1222" y="7913"/>
                  </a:lnTo>
                  <a:lnTo>
                    <a:pt x="1075" y="7400"/>
                  </a:lnTo>
                  <a:lnTo>
                    <a:pt x="1002" y="6863"/>
                  </a:lnTo>
                  <a:lnTo>
                    <a:pt x="978" y="6326"/>
                  </a:lnTo>
                  <a:lnTo>
                    <a:pt x="1002" y="5764"/>
                  </a:lnTo>
                  <a:lnTo>
                    <a:pt x="1075" y="5251"/>
                  </a:lnTo>
                  <a:lnTo>
                    <a:pt x="1222" y="4738"/>
                  </a:lnTo>
                  <a:lnTo>
                    <a:pt x="1393" y="4250"/>
                  </a:lnTo>
                  <a:lnTo>
                    <a:pt x="1613" y="3786"/>
                  </a:lnTo>
                  <a:lnTo>
                    <a:pt x="1881" y="3346"/>
                  </a:lnTo>
                  <a:lnTo>
                    <a:pt x="2199" y="2931"/>
                  </a:lnTo>
                  <a:lnTo>
                    <a:pt x="2541" y="2540"/>
                  </a:lnTo>
                  <a:lnTo>
                    <a:pt x="2931" y="2198"/>
                  </a:lnTo>
                  <a:lnTo>
                    <a:pt x="3322" y="1905"/>
                  </a:lnTo>
                  <a:lnTo>
                    <a:pt x="3762" y="1636"/>
                  </a:lnTo>
                  <a:lnTo>
                    <a:pt x="4226" y="1417"/>
                  </a:lnTo>
                  <a:lnTo>
                    <a:pt x="4714" y="1221"/>
                  </a:lnTo>
                  <a:lnTo>
                    <a:pt x="5227" y="1099"/>
                  </a:lnTo>
                  <a:lnTo>
                    <a:pt x="5764" y="1026"/>
                  </a:lnTo>
                  <a:lnTo>
                    <a:pt x="6302" y="977"/>
                  </a:lnTo>
                  <a:close/>
                  <a:moveTo>
                    <a:pt x="6302" y="0"/>
                  </a:moveTo>
                  <a:lnTo>
                    <a:pt x="5984" y="24"/>
                  </a:lnTo>
                  <a:lnTo>
                    <a:pt x="5667" y="49"/>
                  </a:lnTo>
                  <a:lnTo>
                    <a:pt x="5349" y="73"/>
                  </a:lnTo>
                  <a:lnTo>
                    <a:pt x="5032" y="147"/>
                  </a:lnTo>
                  <a:lnTo>
                    <a:pt x="4739" y="220"/>
                  </a:lnTo>
                  <a:lnTo>
                    <a:pt x="4446" y="293"/>
                  </a:lnTo>
                  <a:lnTo>
                    <a:pt x="4153" y="391"/>
                  </a:lnTo>
                  <a:lnTo>
                    <a:pt x="3859" y="513"/>
                  </a:lnTo>
                  <a:lnTo>
                    <a:pt x="3566" y="635"/>
                  </a:lnTo>
                  <a:lnTo>
                    <a:pt x="3298" y="782"/>
                  </a:lnTo>
                  <a:lnTo>
                    <a:pt x="3029" y="928"/>
                  </a:lnTo>
                  <a:lnTo>
                    <a:pt x="2785" y="1075"/>
                  </a:lnTo>
                  <a:lnTo>
                    <a:pt x="2296" y="1441"/>
                  </a:lnTo>
                  <a:lnTo>
                    <a:pt x="1857" y="1856"/>
                  </a:lnTo>
                  <a:lnTo>
                    <a:pt x="1442" y="2296"/>
                  </a:lnTo>
                  <a:lnTo>
                    <a:pt x="1075" y="2784"/>
                  </a:lnTo>
                  <a:lnTo>
                    <a:pt x="904" y="3053"/>
                  </a:lnTo>
                  <a:lnTo>
                    <a:pt x="758" y="3322"/>
                  </a:lnTo>
                  <a:lnTo>
                    <a:pt x="611" y="3590"/>
                  </a:lnTo>
                  <a:lnTo>
                    <a:pt x="489" y="3859"/>
                  </a:lnTo>
                  <a:lnTo>
                    <a:pt x="391" y="4152"/>
                  </a:lnTo>
                  <a:lnTo>
                    <a:pt x="294" y="4445"/>
                  </a:lnTo>
                  <a:lnTo>
                    <a:pt x="196" y="4738"/>
                  </a:lnTo>
                  <a:lnTo>
                    <a:pt x="123" y="5056"/>
                  </a:lnTo>
                  <a:lnTo>
                    <a:pt x="74" y="5349"/>
                  </a:lnTo>
                  <a:lnTo>
                    <a:pt x="25" y="5666"/>
                  </a:lnTo>
                  <a:lnTo>
                    <a:pt x="1" y="5984"/>
                  </a:lnTo>
                  <a:lnTo>
                    <a:pt x="1" y="6326"/>
                  </a:lnTo>
                  <a:lnTo>
                    <a:pt x="1" y="6643"/>
                  </a:lnTo>
                  <a:lnTo>
                    <a:pt x="25" y="6961"/>
                  </a:lnTo>
                  <a:lnTo>
                    <a:pt x="74" y="7278"/>
                  </a:lnTo>
                  <a:lnTo>
                    <a:pt x="123" y="7596"/>
                  </a:lnTo>
                  <a:lnTo>
                    <a:pt x="196" y="7889"/>
                  </a:lnTo>
                  <a:lnTo>
                    <a:pt x="294" y="8206"/>
                  </a:lnTo>
                  <a:lnTo>
                    <a:pt x="391" y="8499"/>
                  </a:lnTo>
                  <a:lnTo>
                    <a:pt x="489" y="8768"/>
                  </a:lnTo>
                  <a:lnTo>
                    <a:pt x="611" y="9061"/>
                  </a:lnTo>
                  <a:lnTo>
                    <a:pt x="758" y="9330"/>
                  </a:lnTo>
                  <a:lnTo>
                    <a:pt x="904" y="9598"/>
                  </a:lnTo>
                  <a:lnTo>
                    <a:pt x="1075" y="9843"/>
                  </a:lnTo>
                  <a:lnTo>
                    <a:pt x="1442" y="10331"/>
                  </a:lnTo>
                  <a:lnTo>
                    <a:pt x="1857" y="10771"/>
                  </a:lnTo>
                  <a:lnTo>
                    <a:pt x="2296" y="11186"/>
                  </a:lnTo>
                  <a:lnTo>
                    <a:pt x="2785" y="11552"/>
                  </a:lnTo>
                  <a:lnTo>
                    <a:pt x="3029" y="11723"/>
                  </a:lnTo>
                  <a:lnTo>
                    <a:pt x="3298" y="11870"/>
                  </a:lnTo>
                  <a:lnTo>
                    <a:pt x="3566" y="12016"/>
                  </a:lnTo>
                  <a:lnTo>
                    <a:pt x="3859" y="12138"/>
                  </a:lnTo>
                  <a:lnTo>
                    <a:pt x="4153" y="12236"/>
                  </a:lnTo>
                  <a:lnTo>
                    <a:pt x="4446" y="12334"/>
                  </a:lnTo>
                  <a:lnTo>
                    <a:pt x="4739" y="12431"/>
                  </a:lnTo>
                  <a:lnTo>
                    <a:pt x="5032" y="12505"/>
                  </a:lnTo>
                  <a:lnTo>
                    <a:pt x="5349" y="12553"/>
                  </a:lnTo>
                  <a:lnTo>
                    <a:pt x="5667" y="12602"/>
                  </a:lnTo>
                  <a:lnTo>
                    <a:pt x="5984" y="12627"/>
                  </a:lnTo>
                  <a:lnTo>
                    <a:pt x="6644" y="12627"/>
                  </a:lnTo>
                  <a:lnTo>
                    <a:pt x="6961" y="12602"/>
                  </a:lnTo>
                  <a:lnTo>
                    <a:pt x="7279" y="12553"/>
                  </a:lnTo>
                  <a:lnTo>
                    <a:pt x="7572" y="12505"/>
                  </a:lnTo>
                  <a:lnTo>
                    <a:pt x="7889" y="12431"/>
                  </a:lnTo>
                  <a:lnTo>
                    <a:pt x="8182" y="12334"/>
                  </a:lnTo>
                  <a:lnTo>
                    <a:pt x="8475" y="12236"/>
                  </a:lnTo>
                  <a:lnTo>
                    <a:pt x="8768" y="12138"/>
                  </a:lnTo>
                  <a:lnTo>
                    <a:pt x="9037" y="12016"/>
                  </a:lnTo>
                  <a:lnTo>
                    <a:pt x="9306" y="11870"/>
                  </a:lnTo>
                  <a:lnTo>
                    <a:pt x="9574" y="11723"/>
                  </a:lnTo>
                  <a:lnTo>
                    <a:pt x="9843" y="11552"/>
                  </a:lnTo>
                  <a:lnTo>
                    <a:pt x="10332" y="11186"/>
                  </a:lnTo>
                  <a:lnTo>
                    <a:pt x="10771" y="10771"/>
                  </a:lnTo>
                  <a:lnTo>
                    <a:pt x="11186" y="10331"/>
                  </a:lnTo>
                  <a:lnTo>
                    <a:pt x="11553" y="9843"/>
                  </a:lnTo>
                  <a:lnTo>
                    <a:pt x="11699" y="9598"/>
                  </a:lnTo>
                  <a:lnTo>
                    <a:pt x="11846" y="9330"/>
                  </a:lnTo>
                  <a:lnTo>
                    <a:pt x="11992" y="9061"/>
                  </a:lnTo>
                  <a:lnTo>
                    <a:pt x="12114" y="8768"/>
                  </a:lnTo>
                  <a:lnTo>
                    <a:pt x="12237" y="8499"/>
                  </a:lnTo>
                  <a:lnTo>
                    <a:pt x="12334" y="8206"/>
                  </a:lnTo>
                  <a:lnTo>
                    <a:pt x="12432" y="7889"/>
                  </a:lnTo>
                  <a:lnTo>
                    <a:pt x="12481" y="7596"/>
                  </a:lnTo>
                  <a:lnTo>
                    <a:pt x="12554" y="7278"/>
                  </a:lnTo>
                  <a:lnTo>
                    <a:pt x="12578" y="6961"/>
                  </a:lnTo>
                  <a:lnTo>
                    <a:pt x="12603" y="6643"/>
                  </a:lnTo>
                  <a:lnTo>
                    <a:pt x="12627" y="6326"/>
                  </a:lnTo>
                  <a:lnTo>
                    <a:pt x="12603" y="5984"/>
                  </a:lnTo>
                  <a:lnTo>
                    <a:pt x="12578" y="5666"/>
                  </a:lnTo>
                  <a:lnTo>
                    <a:pt x="12554" y="5349"/>
                  </a:lnTo>
                  <a:lnTo>
                    <a:pt x="12481" y="5056"/>
                  </a:lnTo>
                  <a:lnTo>
                    <a:pt x="12432" y="4738"/>
                  </a:lnTo>
                  <a:lnTo>
                    <a:pt x="12334" y="4445"/>
                  </a:lnTo>
                  <a:lnTo>
                    <a:pt x="12237" y="4152"/>
                  </a:lnTo>
                  <a:lnTo>
                    <a:pt x="12114" y="3859"/>
                  </a:lnTo>
                  <a:lnTo>
                    <a:pt x="11992" y="3590"/>
                  </a:lnTo>
                  <a:lnTo>
                    <a:pt x="11846" y="3322"/>
                  </a:lnTo>
                  <a:lnTo>
                    <a:pt x="11699" y="3053"/>
                  </a:lnTo>
                  <a:lnTo>
                    <a:pt x="11553" y="2784"/>
                  </a:lnTo>
                  <a:lnTo>
                    <a:pt x="11186" y="2296"/>
                  </a:lnTo>
                  <a:lnTo>
                    <a:pt x="10771" y="1856"/>
                  </a:lnTo>
                  <a:lnTo>
                    <a:pt x="10332" y="1441"/>
                  </a:lnTo>
                  <a:lnTo>
                    <a:pt x="9843" y="1075"/>
                  </a:lnTo>
                  <a:lnTo>
                    <a:pt x="9574" y="928"/>
                  </a:lnTo>
                  <a:lnTo>
                    <a:pt x="9306" y="782"/>
                  </a:lnTo>
                  <a:lnTo>
                    <a:pt x="9037" y="635"/>
                  </a:lnTo>
                  <a:lnTo>
                    <a:pt x="8768" y="513"/>
                  </a:lnTo>
                  <a:lnTo>
                    <a:pt x="8475" y="391"/>
                  </a:lnTo>
                  <a:lnTo>
                    <a:pt x="8182" y="293"/>
                  </a:lnTo>
                  <a:lnTo>
                    <a:pt x="7889" y="220"/>
                  </a:lnTo>
                  <a:lnTo>
                    <a:pt x="7572" y="147"/>
                  </a:lnTo>
                  <a:lnTo>
                    <a:pt x="7279" y="73"/>
                  </a:lnTo>
                  <a:lnTo>
                    <a:pt x="6961" y="49"/>
                  </a:lnTo>
                  <a:lnTo>
                    <a:pt x="6644" y="24"/>
                  </a:lnTo>
                  <a:lnTo>
                    <a:pt x="63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09;p24">
              <a:extLst>
                <a:ext uri="{FF2B5EF4-FFF2-40B4-BE49-F238E27FC236}">
                  <a16:creationId xmlns:a16="http://schemas.microsoft.com/office/drawing/2014/main" id="{2C094A35-05C8-BE41-9C16-1523C399D174}"/>
                </a:ext>
              </a:extLst>
            </p:cNvPr>
            <p:cNvSpPr/>
            <p:nvPr/>
          </p:nvSpPr>
          <p:spPr>
            <a:xfrm>
              <a:off x="3992525" y="3021125"/>
              <a:ext cx="242425" cy="242425"/>
            </a:xfrm>
            <a:custGeom>
              <a:avLst/>
              <a:gdLst/>
              <a:ahLst/>
              <a:cxnLst/>
              <a:rect l="l" t="t" r="r" b="b"/>
              <a:pathLst>
                <a:path w="9697" h="9697" extrusionOk="0">
                  <a:moveTo>
                    <a:pt x="4934" y="1466"/>
                  </a:moveTo>
                  <a:lnTo>
                    <a:pt x="5008" y="1490"/>
                  </a:lnTo>
                  <a:lnTo>
                    <a:pt x="5081" y="1539"/>
                  </a:lnTo>
                  <a:lnTo>
                    <a:pt x="5154" y="1588"/>
                  </a:lnTo>
                  <a:lnTo>
                    <a:pt x="5203" y="1637"/>
                  </a:lnTo>
                  <a:lnTo>
                    <a:pt x="5252" y="1734"/>
                  </a:lnTo>
                  <a:lnTo>
                    <a:pt x="5276" y="1808"/>
                  </a:lnTo>
                  <a:lnTo>
                    <a:pt x="5276" y="1905"/>
                  </a:lnTo>
                  <a:lnTo>
                    <a:pt x="5276" y="1979"/>
                  </a:lnTo>
                  <a:lnTo>
                    <a:pt x="5252" y="2076"/>
                  </a:lnTo>
                  <a:lnTo>
                    <a:pt x="5203" y="2150"/>
                  </a:lnTo>
                  <a:lnTo>
                    <a:pt x="5154" y="2198"/>
                  </a:lnTo>
                  <a:lnTo>
                    <a:pt x="5081" y="2247"/>
                  </a:lnTo>
                  <a:lnTo>
                    <a:pt x="5008" y="2296"/>
                  </a:lnTo>
                  <a:lnTo>
                    <a:pt x="4934" y="2321"/>
                  </a:lnTo>
                  <a:lnTo>
                    <a:pt x="4837" y="2345"/>
                  </a:lnTo>
                  <a:lnTo>
                    <a:pt x="4593" y="2345"/>
                  </a:lnTo>
                  <a:lnTo>
                    <a:pt x="4348" y="2394"/>
                  </a:lnTo>
                  <a:lnTo>
                    <a:pt x="4104" y="2443"/>
                  </a:lnTo>
                  <a:lnTo>
                    <a:pt x="3860" y="2540"/>
                  </a:lnTo>
                  <a:lnTo>
                    <a:pt x="3640" y="2638"/>
                  </a:lnTo>
                  <a:lnTo>
                    <a:pt x="3445" y="2760"/>
                  </a:lnTo>
                  <a:lnTo>
                    <a:pt x="3249" y="2907"/>
                  </a:lnTo>
                  <a:lnTo>
                    <a:pt x="3054" y="3078"/>
                  </a:lnTo>
                  <a:lnTo>
                    <a:pt x="2907" y="3249"/>
                  </a:lnTo>
                  <a:lnTo>
                    <a:pt x="2761" y="3444"/>
                  </a:lnTo>
                  <a:lnTo>
                    <a:pt x="2639" y="3664"/>
                  </a:lnTo>
                  <a:lnTo>
                    <a:pt x="2517" y="3884"/>
                  </a:lnTo>
                  <a:lnTo>
                    <a:pt x="2443" y="4103"/>
                  </a:lnTo>
                  <a:lnTo>
                    <a:pt x="2370" y="4348"/>
                  </a:lnTo>
                  <a:lnTo>
                    <a:pt x="2346" y="4592"/>
                  </a:lnTo>
                  <a:lnTo>
                    <a:pt x="2321" y="4861"/>
                  </a:lnTo>
                  <a:lnTo>
                    <a:pt x="2321" y="4934"/>
                  </a:lnTo>
                  <a:lnTo>
                    <a:pt x="2297" y="5032"/>
                  </a:lnTo>
                  <a:lnTo>
                    <a:pt x="2248" y="5105"/>
                  </a:lnTo>
                  <a:lnTo>
                    <a:pt x="2199" y="5154"/>
                  </a:lnTo>
                  <a:lnTo>
                    <a:pt x="2126" y="5227"/>
                  </a:lnTo>
                  <a:lnTo>
                    <a:pt x="2053" y="5251"/>
                  </a:lnTo>
                  <a:lnTo>
                    <a:pt x="1979" y="5276"/>
                  </a:lnTo>
                  <a:lnTo>
                    <a:pt x="1882" y="5300"/>
                  </a:lnTo>
                  <a:lnTo>
                    <a:pt x="1808" y="5276"/>
                  </a:lnTo>
                  <a:lnTo>
                    <a:pt x="1711" y="5251"/>
                  </a:lnTo>
                  <a:lnTo>
                    <a:pt x="1637" y="5227"/>
                  </a:lnTo>
                  <a:lnTo>
                    <a:pt x="1564" y="5154"/>
                  </a:lnTo>
                  <a:lnTo>
                    <a:pt x="1515" y="5105"/>
                  </a:lnTo>
                  <a:lnTo>
                    <a:pt x="1491" y="5032"/>
                  </a:lnTo>
                  <a:lnTo>
                    <a:pt x="1466" y="4934"/>
                  </a:lnTo>
                  <a:lnTo>
                    <a:pt x="1442" y="4861"/>
                  </a:lnTo>
                  <a:lnTo>
                    <a:pt x="1466" y="4494"/>
                  </a:lnTo>
                  <a:lnTo>
                    <a:pt x="1515" y="4177"/>
                  </a:lnTo>
                  <a:lnTo>
                    <a:pt x="1588" y="3835"/>
                  </a:lnTo>
                  <a:lnTo>
                    <a:pt x="1711" y="3542"/>
                  </a:lnTo>
                  <a:lnTo>
                    <a:pt x="1857" y="3224"/>
                  </a:lnTo>
                  <a:lnTo>
                    <a:pt x="2028" y="2956"/>
                  </a:lnTo>
                  <a:lnTo>
                    <a:pt x="2223" y="2687"/>
                  </a:lnTo>
                  <a:lnTo>
                    <a:pt x="2443" y="2443"/>
                  </a:lnTo>
                  <a:lnTo>
                    <a:pt x="2688" y="2223"/>
                  </a:lnTo>
                  <a:lnTo>
                    <a:pt x="2956" y="2028"/>
                  </a:lnTo>
                  <a:lnTo>
                    <a:pt x="3225" y="1857"/>
                  </a:lnTo>
                  <a:lnTo>
                    <a:pt x="3518" y="1710"/>
                  </a:lnTo>
                  <a:lnTo>
                    <a:pt x="3835" y="1612"/>
                  </a:lnTo>
                  <a:lnTo>
                    <a:pt x="4153" y="1515"/>
                  </a:lnTo>
                  <a:lnTo>
                    <a:pt x="4495" y="1466"/>
                  </a:lnTo>
                  <a:close/>
                  <a:moveTo>
                    <a:pt x="4837" y="0"/>
                  </a:moveTo>
                  <a:lnTo>
                    <a:pt x="4348" y="25"/>
                  </a:lnTo>
                  <a:lnTo>
                    <a:pt x="3860" y="98"/>
                  </a:lnTo>
                  <a:lnTo>
                    <a:pt x="3396" y="220"/>
                  </a:lnTo>
                  <a:lnTo>
                    <a:pt x="2956" y="391"/>
                  </a:lnTo>
                  <a:lnTo>
                    <a:pt x="2541" y="587"/>
                  </a:lnTo>
                  <a:lnTo>
                    <a:pt x="2150" y="831"/>
                  </a:lnTo>
                  <a:lnTo>
                    <a:pt x="1759" y="1124"/>
                  </a:lnTo>
                  <a:lnTo>
                    <a:pt x="1418" y="1441"/>
                  </a:lnTo>
                  <a:lnTo>
                    <a:pt x="1100" y="1783"/>
                  </a:lnTo>
                  <a:lnTo>
                    <a:pt x="831" y="2150"/>
                  </a:lnTo>
                  <a:lnTo>
                    <a:pt x="587" y="2540"/>
                  </a:lnTo>
                  <a:lnTo>
                    <a:pt x="392" y="2980"/>
                  </a:lnTo>
                  <a:lnTo>
                    <a:pt x="221" y="3420"/>
                  </a:lnTo>
                  <a:lnTo>
                    <a:pt x="99" y="3884"/>
                  </a:lnTo>
                  <a:lnTo>
                    <a:pt x="25" y="4348"/>
                  </a:lnTo>
                  <a:lnTo>
                    <a:pt x="1" y="4861"/>
                  </a:lnTo>
                  <a:lnTo>
                    <a:pt x="25" y="5349"/>
                  </a:lnTo>
                  <a:lnTo>
                    <a:pt x="99" y="5838"/>
                  </a:lnTo>
                  <a:lnTo>
                    <a:pt x="221" y="6302"/>
                  </a:lnTo>
                  <a:lnTo>
                    <a:pt x="392" y="6741"/>
                  </a:lnTo>
                  <a:lnTo>
                    <a:pt x="587" y="7156"/>
                  </a:lnTo>
                  <a:lnTo>
                    <a:pt x="831" y="7547"/>
                  </a:lnTo>
                  <a:lnTo>
                    <a:pt x="1100" y="7938"/>
                  </a:lnTo>
                  <a:lnTo>
                    <a:pt x="1418" y="8280"/>
                  </a:lnTo>
                  <a:lnTo>
                    <a:pt x="1759" y="8597"/>
                  </a:lnTo>
                  <a:lnTo>
                    <a:pt x="2150" y="8866"/>
                  </a:lnTo>
                  <a:lnTo>
                    <a:pt x="2541" y="9110"/>
                  </a:lnTo>
                  <a:lnTo>
                    <a:pt x="2956" y="9306"/>
                  </a:lnTo>
                  <a:lnTo>
                    <a:pt x="3396" y="9477"/>
                  </a:lnTo>
                  <a:lnTo>
                    <a:pt x="3860" y="9599"/>
                  </a:lnTo>
                  <a:lnTo>
                    <a:pt x="4348" y="9672"/>
                  </a:lnTo>
                  <a:lnTo>
                    <a:pt x="4837" y="9696"/>
                  </a:lnTo>
                  <a:lnTo>
                    <a:pt x="5350" y="9672"/>
                  </a:lnTo>
                  <a:lnTo>
                    <a:pt x="5814" y="9599"/>
                  </a:lnTo>
                  <a:lnTo>
                    <a:pt x="6278" y="9477"/>
                  </a:lnTo>
                  <a:lnTo>
                    <a:pt x="6717" y="9306"/>
                  </a:lnTo>
                  <a:lnTo>
                    <a:pt x="7157" y="9110"/>
                  </a:lnTo>
                  <a:lnTo>
                    <a:pt x="7548" y="8866"/>
                  </a:lnTo>
                  <a:lnTo>
                    <a:pt x="7914" y="8597"/>
                  </a:lnTo>
                  <a:lnTo>
                    <a:pt x="8256" y="8280"/>
                  </a:lnTo>
                  <a:lnTo>
                    <a:pt x="8573" y="7938"/>
                  </a:lnTo>
                  <a:lnTo>
                    <a:pt x="8867" y="7547"/>
                  </a:lnTo>
                  <a:lnTo>
                    <a:pt x="9111" y="7156"/>
                  </a:lnTo>
                  <a:lnTo>
                    <a:pt x="9306" y="6741"/>
                  </a:lnTo>
                  <a:lnTo>
                    <a:pt x="9477" y="6302"/>
                  </a:lnTo>
                  <a:lnTo>
                    <a:pt x="9599" y="5838"/>
                  </a:lnTo>
                  <a:lnTo>
                    <a:pt x="9673" y="5349"/>
                  </a:lnTo>
                  <a:lnTo>
                    <a:pt x="9697" y="4861"/>
                  </a:lnTo>
                  <a:lnTo>
                    <a:pt x="9673" y="4348"/>
                  </a:lnTo>
                  <a:lnTo>
                    <a:pt x="9599" y="3884"/>
                  </a:lnTo>
                  <a:lnTo>
                    <a:pt x="9477" y="3420"/>
                  </a:lnTo>
                  <a:lnTo>
                    <a:pt x="9306" y="2980"/>
                  </a:lnTo>
                  <a:lnTo>
                    <a:pt x="9111" y="2540"/>
                  </a:lnTo>
                  <a:lnTo>
                    <a:pt x="8867" y="2150"/>
                  </a:lnTo>
                  <a:lnTo>
                    <a:pt x="8573" y="1783"/>
                  </a:lnTo>
                  <a:lnTo>
                    <a:pt x="8256" y="1441"/>
                  </a:lnTo>
                  <a:lnTo>
                    <a:pt x="7914" y="1124"/>
                  </a:lnTo>
                  <a:lnTo>
                    <a:pt x="7548" y="831"/>
                  </a:lnTo>
                  <a:lnTo>
                    <a:pt x="7157" y="587"/>
                  </a:lnTo>
                  <a:lnTo>
                    <a:pt x="6717" y="391"/>
                  </a:lnTo>
                  <a:lnTo>
                    <a:pt x="6278" y="220"/>
                  </a:lnTo>
                  <a:lnTo>
                    <a:pt x="5814" y="98"/>
                  </a:lnTo>
                  <a:lnTo>
                    <a:pt x="5350" y="25"/>
                  </a:lnTo>
                  <a:lnTo>
                    <a:pt x="483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10;p24">
              <a:extLst>
                <a:ext uri="{FF2B5EF4-FFF2-40B4-BE49-F238E27FC236}">
                  <a16:creationId xmlns:a16="http://schemas.microsoft.com/office/drawing/2014/main" id="{61275D7A-8D24-DC4B-A1A5-F9BBE7341821}"/>
                </a:ext>
              </a:extLst>
            </p:cNvPr>
            <p:cNvSpPr/>
            <p:nvPr/>
          </p:nvSpPr>
          <p:spPr>
            <a:xfrm>
              <a:off x="4215400" y="3253150"/>
              <a:ext cx="154500" cy="153875"/>
            </a:xfrm>
            <a:custGeom>
              <a:avLst/>
              <a:gdLst/>
              <a:ahLst/>
              <a:cxnLst/>
              <a:rect l="l" t="t" r="r" b="b"/>
              <a:pathLst>
                <a:path w="6180" h="6155" extrusionOk="0">
                  <a:moveTo>
                    <a:pt x="1075" y="0"/>
                  </a:moveTo>
                  <a:lnTo>
                    <a:pt x="831" y="269"/>
                  </a:lnTo>
                  <a:lnTo>
                    <a:pt x="562" y="537"/>
                  </a:lnTo>
                  <a:lnTo>
                    <a:pt x="293" y="782"/>
                  </a:lnTo>
                  <a:lnTo>
                    <a:pt x="0" y="1026"/>
                  </a:lnTo>
                  <a:lnTo>
                    <a:pt x="4983" y="6008"/>
                  </a:lnTo>
                  <a:lnTo>
                    <a:pt x="5056" y="6057"/>
                  </a:lnTo>
                  <a:lnTo>
                    <a:pt x="5129" y="6106"/>
                  </a:lnTo>
                  <a:lnTo>
                    <a:pt x="5227" y="6130"/>
                  </a:lnTo>
                  <a:lnTo>
                    <a:pt x="5325" y="6155"/>
                  </a:lnTo>
                  <a:lnTo>
                    <a:pt x="5422" y="6130"/>
                  </a:lnTo>
                  <a:lnTo>
                    <a:pt x="5496" y="6106"/>
                  </a:lnTo>
                  <a:lnTo>
                    <a:pt x="5593" y="6057"/>
                  </a:lnTo>
                  <a:lnTo>
                    <a:pt x="5667" y="6008"/>
                  </a:lnTo>
                  <a:lnTo>
                    <a:pt x="6033" y="5642"/>
                  </a:lnTo>
                  <a:lnTo>
                    <a:pt x="6106" y="5569"/>
                  </a:lnTo>
                  <a:lnTo>
                    <a:pt x="6155" y="5471"/>
                  </a:lnTo>
                  <a:lnTo>
                    <a:pt x="6179" y="5373"/>
                  </a:lnTo>
                  <a:lnTo>
                    <a:pt x="6179" y="5300"/>
                  </a:lnTo>
                  <a:lnTo>
                    <a:pt x="6179" y="5202"/>
                  </a:lnTo>
                  <a:lnTo>
                    <a:pt x="6155" y="5105"/>
                  </a:lnTo>
                  <a:lnTo>
                    <a:pt x="6106" y="5031"/>
                  </a:lnTo>
                  <a:lnTo>
                    <a:pt x="6033" y="4934"/>
                  </a:lnTo>
                  <a:lnTo>
                    <a:pt x="107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 name="Rectangle 9">
            <a:extLst>
              <a:ext uri="{FF2B5EF4-FFF2-40B4-BE49-F238E27FC236}">
                <a16:creationId xmlns:a16="http://schemas.microsoft.com/office/drawing/2014/main" id="{063FFA3F-EC58-1F40-B018-15E47F3CE8DE}"/>
              </a:ext>
            </a:extLst>
          </p:cNvPr>
          <p:cNvSpPr/>
          <p:nvPr/>
        </p:nvSpPr>
        <p:spPr>
          <a:xfrm>
            <a:off x="289924" y="1001388"/>
            <a:ext cx="8658779" cy="3031599"/>
          </a:xfrm>
          <a:prstGeom prst="rect">
            <a:avLst/>
          </a:prstGeom>
        </p:spPr>
        <p:txBody>
          <a:bodyPr wrap="square">
            <a:spAutoFit/>
          </a:bodyPr>
          <a:lstStyle/>
          <a:p>
            <a:pPr marL="114300" fontAlgn="base">
              <a:spcBef>
                <a:spcPts val="600"/>
              </a:spcBef>
              <a:spcAft>
                <a:spcPts val="600"/>
              </a:spcAft>
              <a:buClr>
                <a:schemeClr val="accent1"/>
              </a:buClr>
              <a:buSzPts val="1800"/>
            </a:pPr>
            <a:r>
              <a:rPr lang="en-US" dirty="0"/>
              <a:t>logit1 = </a:t>
            </a:r>
            <a:r>
              <a:rPr lang="en-US" dirty="0" err="1"/>
              <a:t>glm</a:t>
            </a:r>
            <a:r>
              <a:rPr lang="en-US" dirty="0"/>
              <a:t>(</a:t>
            </a:r>
            <a:r>
              <a:rPr lang="en-US" dirty="0" err="1"/>
              <a:t>votesection</a:t>
            </a:r>
            <a:r>
              <a:rPr lang="en-US" dirty="0"/>
              <a:t> ~ decade + duration + budget + votes ,usmovie1, family="binomial") summary(logit1)  </a:t>
            </a:r>
            <a:r>
              <a:rPr lang="en-US" b="1" dirty="0"/>
              <a:t>#AIC: 110.4</a:t>
            </a:r>
          </a:p>
          <a:p>
            <a:pPr marL="457200" indent="-342900" fontAlgn="base">
              <a:spcBef>
                <a:spcPts val="600"/>
              </a:spcBef>
              <a:spcAft>
                <a:spcPts val="600"/>
              </a:spcAft>
              <a:buClr>
                <a:schemeClr val="accent1"/>
              </a:buClr>
              <a:buSzPts val="1800"/>
              <a:buFont typeface="Raleway Thin"/>
              <a:buChar char="●"/>
            </a:pPr>
            <a:r>
              <a:rPr lang="en-US" dirty="0"/>
              <a:t>Add genre1/genre1+genre2/genre1+genre2+genre3 </a:t>
            </a:r>
            <a:r>
              <a:rPr lang="en-US" b="1" dirty="0"/>
              <a:t>#AIC: 135.69/132.92/126</a:t>
            </a:r>
          </a:p>
          <a:p>
            <a:pPr marL="457200" indent="-342900" fontAlgn="base">
              <a:spcBef>
                <a:spcPts val="600"/>
              </a:spcBef>
              <a:spcAft>
                <a:spcPts val="600"/>
              </a:spcAft>
              <a:buClr>
                <a:schemeClr val="accent1"/>
              </a:buClr>
              <a:buSzPts val="1800"/>
              <a:buFont typeface="Raleway Thin"/>
              <a:buChar char="●"/>
            </a:pPr>
            <a:r>
              <a:rPr lang="en-US" dirty="0"/>
              <a:t>Replace decade with</a:t>
            </a:r>
            <a:r>
              <a:rPr lang="zh-CN" altLang="en-US" dirty="0"/>
              <a:t> </a:t>
            </a:r>
            <a:r>
              <a:rPr lang="en-US" altLang="zh-CN"/>
              <a:t>year</a:t>
            </a:r>
            <a:r>
              <a:rPr lang="en-US"/>
              <a:t> </a:t>
            </a:r>
            <a:r>
              <a:rPr lang="en-US" b="1">
                <a:solidFill>
                  <a:schemeClr val="accent1"/>
                </a:solidFill>
              </a:rPr>
              <a:t>#</a:t>
            </a:r>
            <a:r>
              <a:rPr lang="en-US" b="1" dirty="0">
                <a:solidFill>
                  <a:schemeClr val="accent1"/>
                </a:solidFill>
              </a:rPr>
              <a:t>AIC: 99.003</a:t>
            </a:r>
          </a:p>
          <a:p>
            <a:pPr marL="457200" indent="-342900" fontAlgn="base">
              <a:spcBef>
                <a:spcPts val="600"/>
              </a:spcBef>
              <a:spcAft>
                <a:spcPts val="600"/>
              </a:spcAft>
              <a:buClr>
                <a:schemeClr val="accent1"/>
              </a:buClr>
              <a:buSzPts val="1800"/>
              <a:buFont typeface="Raleway Thin"/>
              <a:buChar char="●"/>
            </a:pPr>
            <a:r>
              <a:rPr lang="en-US" dirty="0"/>
              <a:t>Add sentiment score </a:t>
            </a:r>
            <a:r>
              <a:rPr lang="en-US" b="1" dirty="0"/>
              <a:t>#AIC: 100.57</a:t>
            </a:r>
          </a:p>
          <a:p>
            <a:pPr marL="457200" indent="-342900" fontAlgn="base">
              <a:spcBef>
                <a:spcPts val="600"/>
              </a:spcBef>
              <a:spcAft>
                <a:spcPts val="600"/>
              </a:spcAft>
              <a:buClr>
                <a:schemeClr val="accent1"/>
              </a:buClr>
              <a:buSzPts val="1800"/>
              <a:buFont typeface="Raleway Thin"/>
              <a:buChar char="●"/>
            </a:pPr>
            <a:r>
              <a:rPr lang="en-US" dirty="0"/>
              <a:t>Add review from users  </a:t>
            </a:r>
            <a:r>
              <a:rPr lang="en-US" b="1" dirty="0"/>
              <a:t>#AIC: 100.92</a:t>
            </a:r>
          </a:p>
          <a:p>
            <a:pPr marL="457200" indent="-342900" fontAlgn="base">
              <a:spcBef>
                <a:spcPts val="600"/>
              </a:spcBef>
              <a:spcAft>
                <a:spcPts val="600"/>
              </a:spcAft>
              <a:buClr>
                <a:schemeClr val="accent1"/>
              </a:buClr>
              <a:buSzPts val="1800"/>
              <a:buFont typeface="Raleway Thin"/>
              <a:buChar char="●"/>
            </a:pPr>
            <a:r>
              <a:rPr lang="en-US" dirty="0"/>
              <a:t>Add gross income </a:t>
            </a:r>
            <a:r>
              <a:rPr lang="en-US" b="1" dirty="0"/>
              <a:t>#AIC: 99.012</a:t>
            </a:r>
          </a:p>
          <a:p>
            <a:pPr marL="457200" indent="-342900" fontAlgn="base">
              <a:spcBef>
                <a:spcPts val="600"/>
              </a:spcBef>
              <a:spcAft>
                <a:spcPts val="600"/>
              </a:spcAft>
              <a:buClr>
                <a:schemeClr val="accent1"/>
              </a:buClr>
              <a:buSzPts val="1800"/>
              <a:buFont typeface="Raleway Thin"/>
              <a:buChar char="●"/>
            </a:pPr>
            <a:r>
              <a:rPr lang="en-US" dirty="0"/>
              <a:t>Add number of types of genre </a:t>
            </a:r>
            <a:r>
              <a:rPr lang="en-US" b="1" dirty="0">
                <a:solidFill>
                  <a:schemeClr val="accent1"/>
                </a:solidFill>
              </a:rPr>
              <a:t>#AIC: 98.704</a:t>
            </a:r>
          </a:p>
          <a:p>
            <a:endParaRPr lang="en-US" dirty="0"/>
          </a:p>
        </p:txBody>
      </p:sp>
      <p:sp>
        <p:nvSpPr>
          <p:cNvPr id="11" name="Multiply 10">
            <a:extLst>
              <a:ext uri="{FF2B5EF4-FFF2-40B4-BE49-F238E27FC236}">
                <a16:creationId xmlns:a16="http://schemas.microsoft.com/office/drawing/2014/main" id="{7262FD9A-6D08-914B-8912-8B9C2AA3D1BA}"/>
              </a:ext>
            </a:extLst>
          </p:cNvPr>
          <p:cNvSpPr/>
          <p:nvPr/>
        </p:nvSpPr>
        <p:spPr>
          <a:xfrm>
            <a:off x="6980108" y="1563880"/>
            <a:ext cx="449138" cy="342394"/>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Multiply 15">
            <a:extLst>
              <a:ext uri="{FF2B5EF4-FFF2-40B4-BE49-F238E27FC236}">
                <a16:creationId xmlns:a16="http://schemas.microsoft.com/office/drawing/2014/main" id="{8A1DF1C0-DC54-FC4C-84DE-AD31A6FFAB08}"/>
              </a:ext>
            </a:extLst>
          </p:cNvPr>
          <p:cNvSpPr/>
          <p:nvPr/>
        </p:nvSpPr>
        <p:spPr>
          <a:xfrm>
            <a:off x="3760552" y="2668960"/>
            <a:ext cx="449138" cy="342394"/>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B601FF20-16B3-0542-A41D-F67619E7DCAB}"/>
              </a:ext>
            </a:extLst>
          </p:cNvPr>
          <p:cNvSpPr/>
          <p:nvPr/>
        </p:nvSpPr>
        <p:spPr>
          <a:xfrm>
            <a:off x="914467" y="4044479"/>
            <a:ext cx="7174652" cy="523220"/>
          </a:xfrm>
          <a:prstGeom prst="rect">
            <a:avLst/>
          </a:prstGeom>
        </p:spPr>
        <p:txBody>
          <a:bodyPr wrap="square">
            <a:spAutoFit/>
          </a:bodyPr>
          <a:lstStyle/>
          <a:p>
            <a:r>
              <a:rPr lang="en-US" dirty="0"/>
              <a:t>logit3 = </a:t>
            </a:r>
            <a:r>
              <a:rPr lang="en-US" dirty="0" err="1"/>
              <a:t>glm</a:t>
            </a:r>
            <a:r>
              <a:rPr lang="en-US" dirty="0"/>
              <a:t>(</a:t>
            </a:r>
            <a:r>
              <a:rPr lang="en-US" dirty="0" err="1"/>
              <a:t>votesection</a:t>
            </a:r>
            <a:r>
              <a:rPr lang="en-US" dirty="0"/>
              <a:t> ~ year + duration + budget + votes + </a:t>
            </a:r>
            <a:r>
              <a:rPr lang="en-US" dirty="0" err="1"/>
              <a:t>type_genre</a:t>
            </a:r>
            <a:r>
              <a:rPr lang="en-US" dirty="0"/>
              <a:t>, usmovie1, family="binomial")</a:t>
            </a:r>
          </a:p>
        </p:txBody>
      </p:sp>
      <p:sp>
        <p:nvSpPr>
          <p:cNvPr id="18" name="Multiply 17">
            <a:extLst>
              <a:ext uri="{FF2B5EF4-FFF2-40B4-BE49-F238E27FC236}">
                <a16:creationId xmlns:a16="http://schemas.microsoft.com/office/drawing/2014/main" id="{032E29BF-81B3-4340-BFC6-0654AC5FA599}"/>
              </a:ext>
            </a:extLst>
          </p:cNvPr>
          <p:cNvSpPr/>
          <p:nvPr/>
        </p:nvSpPr>
        <p:spPr>
          <a:xfrm>
            <a:off x="3535983" y="2283693"/>
            <a:ext cx="449138" cy="342394"/>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Google Shape;615;p38">
            <a:extLst>
              <a:ext uri="{FF2B5EF4-FFF2-40B4-BE49-F238E27FC236}">
                <a16:creationId xmlns:a16="http://schemas.microsoft.com/office/drawing/2014/main" id="{9342638B-5F61-F541-82E0-A9265A6C4552}"/>
              </a:ext>
            </a:extLst>
          </p:cNvPr>
          <p:cNvSpPr/>
          <p:nvPr/>
        </p:nvSpPr>
        <p:spPr>
          <a:xfrm>
            <a:off x="4127477" y="1980407"/>
            <a:ext cx="304418" cy="304437"/>
          </a:xfrm>
          <a:custGeom>
            <a:avLst/>
            <a:gdLst/>
            <a:ahLst/>
            <a:cxnLst/>
            <a:rect l="l" t="t" r="r" b="b"/>
            <a:pathLst>
              <a:path w="16266" h="16267" extrusionOk="0">
                <a:moveTo>
                  <a:pt x="11503" y="5349"/>
                </a:moveTo>
                <a:lnTo>
                  <a:pt x="11650" y="5398"/>
                </a:lnTo>
                <a:lnTo>
                  <a:pt x="11796" y="5447"/>
                </a:lnTo>
                <a:lnTo>
                  <a:pt x="11919" y="5545"/>
                </a:lnTo>
                <a:lnTo>
                  <a:pt x="12065" y="5691"/>
                </a:lnTo>
                <a:lnTo>
                  <a:pt x="12163" y="5838"/>
                </a:lnTo>
                <a:lnTo>
                  <a:pt x="12212" y="6033"/>
                </a:lnTo>
                <a:lnTo>
                  <a:pt x="12236" y="6229"/>
                </a:lnTo>
                <a:lnTo>
                  <a:pt x="12236" y="6375"/>
                </a:lnTo>
                <a:lnTo>
                  <a:pt x="12187" y="6522"/>
                </a:lnTo>
                <a:lnTo>
                  <a:pt x="12138" y="6644"/>
                </a:lnTo>
                <a:lnTo>
                  <a:pt x="12041" y="6766"/>
                </a:lnTo>
                <a:lnTo>
                  <a:pt x="7938" y="10893"/>
                </a:lnTo>
                <a:lnTo>
                  <a:pt x="7816" y="11015"/>
                </a:lnTo>
                <a:lnTo>
                  <a:pt x="7645" y="11113"/>
                </a:lnTo>
                <a:lnTo>
                  <a:pt x="7474" y="11186"/>
                </a:lnTo>
                <a:lnTo>
                  <a:pt x="7303" y="11211"/>
                </a:lnTo>
                <a:lnTo>
                  <a:pt x="7083" y="11211"/>
                </a:lnTo>
                <a:lnTo>
                  <a:pt x="6912" y="11162"/>
                </a:lnTo>
                <a:lnTo>
                  <a:pt x="6765" y="11064"/>
                </a:lnTo>
                <a:lnTo>
                  <a:pt x="6619" y="10967"/>
                </a:lnTo>
                <a:lnTo>
                  <a:pt x="4567" y="8915"/>
                </a:lnTo>
                <a:lnTo>
                  <a:pt x="4470" y="8769"/>
                </a:lnTo>
                <a:lnTo>
                  <a:pt x="4372" y="8622"/>
                </a:lnTo>
                <a:lnTo>
                  <a:pt x="4323" y="8451"/>
                </a:lnTo>
                <a:lnTo>
                  <a:pt x="4323" y="8280"/>
                </a:lnTo>
                <a:lnTo>
                  <a:pt x="4323" y="8109"/>
                </a:lnTo>
                <a:lnTo>
                  <a:pt x="4372" y="7938"/>
                </a:lnTo>
                <a:lnTo>
                  <a:pt x="4470" y="7792"/>
                </a:lnTo>
                <a:lnTo>
                  <a:pt x="4567" y="7670"/>
                </a:lnTo>
                <a:lnTo>
                  <a:pt x="4714" y="7547"/>
                </a:lnTo>
                <a:lnTo>
                  <a:pt x="4860" y="7474"/>
                </a:lnTo>
                <a:lnTo>
                  <a:pt x="5031" y="7425"/>
                </a:lnTo>
                <a:lnTo>
                  <a:pt x="5202" y="7401"/>
                </a:lnTo>
                <a:lnTo>
                  <a:pt x="5373" y="7425"/>
                </a:lnTo>
                <a:lnTo>
                  <a:pt x="5520" y="7474"/>
                </a:lnTo>
                <a:lnTo>
                  <a:pt x="5691" y="7547"/>
                </a:lnTo>
                <a:lnTo>
                  <a:pt x="5813" y="7670"/>
                </a:lnTo>
                <a:lnTo>
                  <a:pt x="7181" y="9013"/>
                </a:lnTo>
                <a:lnTo>
                  <a:pt x="10673" y="5667"/>
                </a:lnTo>
                <a:lnTo>
                  <a:pt x="10820" y="5520"/>
                </a:lnTo>
                <a:lnTo>
                  <a:pt x="10991" y="5423"/>
                </a:lnTo>
                <a:lnTo>
                  <a:pt x="11161" y="5374"/>
                </a:lnTo>
                <a:lnTo>
                  <a:pt x="11357" y="5349"/>
                </a:lnTo>
                <a:close/>
                <a:moveTo>
                  <a:pt x="7718" y="1"/>
                </a:moveTo>
                <a:lnTo>
                  <a:pt x="7303" y="50"/>
                </a:lnTo>
                <a:lnTo>
                  <a:pt x="6887" y="98"/>
                </a:lnTo>
                <a:lnTo>
                  <a:pt x="6497" y="172"/>
                </a:lnTo>
                <a:lnTo>
                  <a:pt x="6106" y="245"/>
                </a:lnTo>
                <a:lnTo>
                  <a:pt x="5715" y="367"/>
                </a:lnTo>
                <a:lnTo>
                  <a:pt x="5349" y="489"/>
                </a:lnTo>
                <a:lnTo>
                  <a:pt x="4958" y="636"/>
                </a:lnTo>
                <a:lnTo>
                  <a:pt x="4616" y="807"/>
                </a:lnTo>
                <a:lnTo>
                  <a:pt x="4250" y="978"/>
                </a:lnTo>
                <a:lnTo>
                  <a:pt x="3908" y="1173"/>
                </a:lnTo>
                <a:lnTo>
                  <a:pt x="3590" y="1393"/>
                </a:lnTo>
                <a:lnTo>
                  <a:pt x="3273" y="1613"/>
                </a:lnTo>
                <a:lnTo>
                  <a:pt x="2955" y="1857"/>
                </a:lnTo>
                <a:lnTo>
                  <a:pt x="2662" y="2125"/>
                </a:lnTo>
                <a:lnTo>
                  <a:pt x="2394" y="2394"/>
                </a:lnTo>
                <a:lnTo>
                  <a:pt x="2125" y="2663"/>
                </a:lnTo>
                <a:lnTo>
                  <a:pt x="1856" y="2956"/>
                </a:lnTo>
                <a:lnTo>
                  <a:pt x="1612" y="3273"/>
                </a:lnTo>
                <a:lnTo>
                  <a:pt x="1392" y="3591"/>
                </a:lnTo>
                <a:lnTo>
                  <a:pt x="1172" y="3908"/>
                </a:lnTo>
                <a:lnTo>
                  <a:pt x="977" y="4250"/>
                </a:lnTo>
                <a:lnTo>
                  <a:pt x="806" y="4617"/>
                </a:lnTo>
                <a:lnTo>
                  <a:pt x="635" y="4959"/>
                </a:lnTo>
                <a:lnTo>
                  <a:pt x="489" y="5349"/>
                </a:lnTo>
                <a:lnTo>
                  <a:pt x="366" y="5716"/>
                </a:lnTo>
                <a:lnTo>
                  <a:pt x="244" y="6106"/>
                </a:lnTo>
                <a:lnTo>
                  <a:pt x="171" y="6497"/>
                </a:lnTo>
                <a:lnTo>
                  <a:pt x="98" y="6888"/>
                </a:lnTo>
                <a:lnTo>
                  <a:pt x="49" y="7303"/>
                </a:lnTo>
                <a:lnTo>
                  <a:pt x="0" y="7718"/>
                </a:lnTo>
                <a:lnTo>
                  <a:pt x="0" y="8134"/>
                </a:lnTo>
                <a:lnTo>
                  <a:pt x="0" y="8549"/>
                </a:lnTo>
                <a:lnTo>
                  <a:pt x="49" y="8964"/>
                </a:lnTo>
                <a:lnTo>
                  <a:pt x="98" y="9379"/>
                </a:lnTo>
                <a:lnTo>
                  <a:pt x="171" y="9770"/>
                </a:lnTo>
                <a:lnTo>
                  <a:pt x="244" y="10161"/>
                </a:lnTo>
                <a:lnTo>
                  <a:pt x="366" y="10551"/>
                </a:lnTo>
                <a:lnTo>
                  <a:pt x="489" y="10918"/>
                </a:lnTo>
                <a:lnTo>
                  <a:pt x="635" y="11309"/>
                </a:lnTo>
                <a:lnTo>
                  <a:pt x="806" y="11650"/>
                </a:lnTo>
                <a:lnTo>
                  <a:pt x="977" y="12017"/>
                </a:lnTo>
                <a:lnTo>
                  <a:pt x="1172" y="12359"/>
                </a:lnTo>
                <a:lnTo>
                  <a:pt x="1392" y="12676"/>
                </a:lnTo>
                <a:lnTo>
                  <a:pt x="1612" y="12994"/>
                </a:lnTo>
                <a:lnTo>
                  <a:pt x="1856" y="13311"/>
                </a:lnTo>
                <a:lnTo>
                  <a:pt x="2125" y="13604"/>
                </a:lnTo>
                <a:lnTo>
                  <a:pt x="2394" y="13873"/>
                </a:lnTo>
                <a:lnTo>
                  <a:pt x="2662" y="14142"/>
                </a:lnTo>
                <a:lnTo>
                  <a:pt x="2955" y="14410"/>
                </a:lnTo>
                <a:lnTo>
                  <a:pt x="3273" y="14655"/>
                </a:lnTo>
                <a:lnTo>
                  <a:pt x="3590" y="14874"/>
                </a:lnTo>
                <a:lnTo>
                  <a:pt x="3908" y="15094"/>
                </a:lnTo>
                <a:lnTo>
                  <a:pt x="4250" y="15290"/>
                </a:lnTo>
                <a:lnTo>
                  <a:pt x="4616" y="15460"/>
                </a:lnTo>
                <a:lnTo>
                  <a:pt x="4958" y="15631"/>
                </a:lnTo>
                <a:lnTo>
                  <a:pt x="5349" y="15778"/>
                </a:lnTo>
                <a:lnTo>
                  <a:pt x="5715" y="15900"/>
                </a:lnTo>
                <a:lnTo>
                  <a:pt x="6106" y="16022"/>
                </a:lnTo>
                <a:lnTo>
                  <a:pt x="6497" y="16095"/>
                </a:lnTo>
                <a:lnTo>
                  <a:pt x="6887" y="16169"/>
                </a:lnTo>
                <a:lnTo>
                  <a:pt x="7303" y="16218"/>
                </a:lnTo>
                <a:lnTo>
                  <a:pt x="7718" y="16266"/>
                </a:lnTo>
                <a:lnTo>
                  <a:pt x="8548" y="16266"/>
                </a:lnTo>
                <a:lnTo>
                  <a:pt x="8963" y="16218"/>
                </a:lnTo>
                <a:lnTo>
                  <a:pt x="9379" y="16169"/>
                </a:lnTo>
                <a:lnTo>
                  <a:pt x="9769" y="16095"/>
                </a:lnTo>
                <a:lnTo>
                  <a:pt x="10160" y="16022"/>
                </a:lnTo>
                <a:lnTo>
                  <a:pt x="10551" y="15900"/>
                </a:lnTo>
                <a:lnTo>
                  <a:pt x="10942" y="15778"/>
                </a:lnTo>
                <a:lnTo>
                  <a:pt x="11308" y="15631"/>
                </a:lnTo>
                <a:lnTo>
                  <a:pt x="11650" y="15460"/>
                </a:lnTo>
                <a:lnTo>
                  <a:pt x="12016" y="15290"/>
                </a:lnTo>
                <a:lnTo>
                  <a:pt x="12358" y="15094"/>
                </a:lnTo>
                <a:lnTo>
                  <a:pt x="12676" y="14874"/>
                </a:lnTo>
                <a:lnTo>
                  <a:pt x="12993" y="14655"/>
                </a:lnTo>
                <a:lnTo>
                  <a:pt x="13311" y="14410"/>
                </a:lnTo>
                <a:lnTo>
                  <a:pt x="13604" y="14142"/>
                </a:lnTo>
                <a:lnTo>
                  <a:pt x="13872" y="13873"/>
                </a:lnTo>
                <a:lnTo>
                  <a:pt x="14166" y="13604"/>
                </a:lnTo>
                <a:lnTo>
                  <a:pt x="14410" y="13311"/>
                </a:lnTo>
                <a:lnTo>
                  <a:pt x="14654" y="12994"/>
                </a:lnTo>
                <a:lnTo>
                  <a:pt x="14874" y="12676"/>
                </a:lnTo>
                <a:lnTo>
                  <a:pt x="15094" y="12359"/>
                </a:lnTo>
                <a:lnTo>
                  <a:pt x="15289" y="12017"/>
                </a:lnTo>
                <a:lnTo>
                  <a:pt x="15460" y="11650"/>
                </a:lnTo>
                <a:lnTo>
                  <a:pt x="15631" y="11309"/>
                </a:lnTo>
                <a:lnTo>
                  <a:pt x="15777" y="10918"/>
                </a:lnTo>
                <a:lnTo>
                  <a:pt x="15900" y="10551"/>
                </a:lnTo>
                <a:lnTo>
                  <a:pt x="16022" y="10161"/>
                </a:lnTo>
                <a:lnTo>
                  <a:pt x="16095" y="9770"/>
                </a:lnTo>
                <a:lnTo>
                  <a:pt x="16168" y="9379"/>
                </a:lnTo>
                <a:lnTo>
                  <a:pt x="16217" y="8964"/>
                </a:lnTo>
                <a:lnTo>
                  <a:pt x="16266" y="8549"/>
                </a:lnTo>
                <a:lnTo>
                  <a:pt x="16266" y="8134"/>
                </a:lnTo>
                <a:lnTo>
                  <a:pt x="16266" y="7718"/>
                </a:lnTo>
                <a:lnTo>
                  <a:pt x="16217" y="7303"/>
                </a:lnTo>
                <a:lnTo>
                  <a:pt x="16168" y="6888"/>
                </a:lnTo>
                <a:lnTo>
                  <a:pt x="16095" y="6497"/>
                </a:lnTo>
                <a:lnTo>
                  <a:pt x="16022" y="6106"/>
                </a:lnTo>
                <a:lnTo>
                  <a:pt x="15900" y="5716"/>
                </a:lnTo>
                <a:lnTo>
                  <a:pt x="15777" y="5349"/>
                </a:lnTo>
                <a:lnTo>
                  <a:pt x="15631" y="4959"/>
                </a:lnTo>
                <a:lnTo>
                  <a:pt x="15460" y="4617"/>
                </a:lnTo>
                <a:lnTo>
                  <a:pt x="15289" y="4250"/>
                </a:lnTo>
                <a:lnTo>
                  <a:pt x="15094" y="3908"/>
                </a:lnTo>
                <a:lnTo>
                  <a:pt x="14874" y="3591"/>
                </a:lnTo>
                <a:lnTo>
                  <a:pt x="14654" y="3273"/>
                </a:lnTo>
                <a:lnTo>
                  <a:pt x="14410" y="2956"/>
                </a:lnTo>
                <a:lnTo>
                  <a:pt x="14166" y="2663"/>
                </a:lnTo>
                <a:lnTo>
                  <a:pt x="13872" y="2394"/>
                </a:lnTo>
                <a:lnTo>
                  <a:pt x="13604" y="2125"/>
                </a:lnTo>
                <a:lnTo>
                  <a:pt x="13311" y="1857"/>
                </a:lnTo>
                <a:lnTo>
                  <a:pt x="12993" y="1613"/>
                </a:lnTo>
                <a:lnTo>
                  <a:pt x="12676" y="1393"/>
                </a:lnTo>
                <a:lnTo>
                  <a:pt x="12358" y="1173"/>
                </a:lnTo>
                <a:lnTo>
                  <a:pt x="12016" y="978"/>
                </a:lnTo>
                <a:lnTo>
                  <a:pt x="11650" y="807"/>
                </a:lnTo>
                <a:lnTo>
                  <a:pt x="11308" y="636"/>
                </a:lnTo>
                <a:lnTo>
                  <a:pt x="10942" y="489"/>
                </a:lnTo>
                <a:lnTo>
                  <a:pt x="10551" y="367"/>
                </a:lnTo>
                <a:lnTo>
                  <a:pt x="10160" y="245"/>
                </a:lnTo>
                <a:lnTo>
                  <a:pt x="9769" y="172"/>
                </a:lnTo>
                <a:lnTo>
                  <a:pt x="9379" y="98"/>
                </a:lnTo>
                <a:lnTo>
                  <a:pt x="8963" y="50"/>
                </a:lnTo>
                <a:lnTo>
                  <a:pt x="854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615;p38">
            <a:extLst>
              <a:ext uri="{FF2B5EF4-FFF2-40B4-BE49-F238E27FC236}">
                <a16:creationId xmlns:a16="http://schemas.microsoft.com/office/drawing/2014/main" id="{6439A0D4-36BF-FB4E-86DE-F37CA523F7BD}"/>
              </a:ext>
            </a:extLst>
          </p:cNvPr>
          <p:cNvSpPr/>
          <p:nvPr/>
        </p:nvSpPr>
        <p:spPr>
          <a:xfrm>
            <a:off x="4314895" y="3375719"/>
            <a:ext cx="304418" cy="304437"/>
          </a:xfrm>
          <a:custGeom>
            <a:avLst/>
            <a:gdLst/>
            <a:ahLst/>
            <a:cxnLst/>
            <a:rect l="l" t="t" r="r" b="b"/>
            <a:pathLst>
              <a:path w="16266" h="16267" extrusionOk="0">
                <a:moveTo>
                  <a:pt x="11503" y="5349"/>
                </a:moveTo>
                <a:lnTo>
                  <a:pt x="11650" y="5398"/>
                </a:lnTo>
                <a:lnTo>
                  <a:pt x="11796" y="5447"/>
                </a:lnTo>
                <a:lnTo>
                  <a:pt x="11919" y="5545"/>
                </a:lnTo>
                <a:lnTo>
                  <a:pt x="12065" y="5691"/>
                </a:lnTo>
                <a:lnTo>
                  <a:pt x="12163" y="5838"/>
                </a:lnTo>
                <a:lnTo>
                  <a:pt x="12212" y="6033"/>
                </a:lnTo>
                <a:lnTo>
                  <a:pt x="12236" y="6229"/>
                </a:lnTo>
                <a:lnTo>
                  <a:pt x="12236" y="6375"/>
                </a:lnTo>
                <a:lnTo>
                  <a:pt x="12187" y="6522"/>
                </a:lnTo>
                <a:lnTo>
                  <a:pt x="12138" y="6644"/>
                </a:lnTo>
                <a:lnTo>
                  <a:pt x="12041" y="6766"/>
                </a:lnTo>
                <a:lnTo>
                  <a:pt x="7938" y="10893"/>
                </a:lnTo>
                <a:lnTo>
                  <a:pt x="7816" y="11015"/>
                </a:lnTo>
                <a:lnTo>
                  <a:pt x="7645" y="11113"/>
                </a:lnTo>
                <a:lnTo>
                  <a:pt x="7474" y="11186"/>
                </a:lnTo>
                <a:lnTo>
                  <a:pt x="7303" y="11211"/>
                </a:lnTo>
                <a:lnTo>
                  <a:pt x="7083" y="11211"/>
                </a:lnTo>
                <a:lnTo>
                  <a:pt x="6912" y="11162"/>
                </a:lnTo>
                <a:lnTo>
                  <a:pt x="6765" y="11064"/>
                </a:lnTo>
                <a:lnTo>
                  <a:pt x="6619" y="10967"/>
                </a:lnTo>
                <a:lnTo>
                  <a:pt x="4567" y="8915"/>
                </a:lnTo>
                <a:lnTo>
                  <a:pt x="4470" y="8769"/>
                </a:lnTo>
                <a:lnTo>
                  <a:pt x="4372" y="8622"/>
                </a:lnTo>
                <a:lnTo>
                  <a:pt x="4323" y="8451"/>
                </a:lnTo>
                <a:lnTo>
                  <a:pt x="4323" y="8280"/>
                </a:lnTo>
                <a:lnTo>
                  <a:pt x="4323" y="8109"/>
                </a:lnTo>
                <a:lnTo>
                  <a:pt x="4372" y="7938"/>
                </a:lnTo>
                <a:lnTo>
                  <a:pt x="4470" y="7792"/>
                </a:lnTo>
                <a:lnTo>
                  <a:pt x="4567" y="7670"/>
                </a:lnTo>
                <a:lnTo>
                  <a:pt x="4714" y="7547"/>
                </a:lnTo>
                <a:lnTo>
                  <a:pt x="4860" y="7474"/>
                </a:lnTo>
                <a:lnTo>
                  <a:pt x="5031" y="7425"/>
                </a:lnTo>
                <a:lnTo>
                  <a:pt x="5202" y="7401"/>
                </a:lnTo>
                <a:lnTo>
                  <a:pt x="5373" y="7425"/>
                </a:lnTo>
                <a:lnTo>
                  <a:pt x="5520" y="7474"/>
                </a:lnTo>
                <a:lnTo>
                  <a:pt x="5691" y="7547"/>
                </a:lnTo>
                <a:lnTo>
                  <a:pt x="5813" y="7670"/>
                </a:lnTo>
                <a:lnTo>
                  <a:pt x="7181" y="9013"/>
                </a:lnTo>
                <a:lnTo>
                  <a:pt x="10673" y="5667"/>
                </a:lnTo>
                <a:lnTo>
                  <a:pt x="10820" y="5520"/>
                </a:lnTo>
                <a:lnTo>
                  <a:pt x="10991" y="5423"/>
                </a:lnTo>
                <a:lnTo>
                  <a:pt x="11161" y="5374"/>
                </a:lnTo>
                <a:lnTo>
                  <a:pt x="11357" y="5349"/>
                </a:lnTo>
                <a:close/>
                <a:moveTo>
                  <a:pt x="7718" y="1"/>
                </a:moveTo>
                <a:lnTo>
                  <a:pt x="7303" y="50"/>
                </a:lnTo>
                <a:lnTo>
                  <a:pt x="6887" y="98"/>
                </a:lnTo>
                <a:lnTo>
                  <a:pt x="6497" y="172"/>
                </a:lnTo>
                <a:lnTo>
                  <a:pt x="6106" y="245"/>
                </a:lnTo>
                <a:lnTo>
                  <a:pt x="5715" y="367"/>
                </a:lnTo>
                <a:lnTo>
                  <a:pt x="5349" y="489"/>
                </a:lnTo>
                <a:lnTo>
                  <a:pt x="4958" y="636"/>
                </a:lnTo>
                <a:lnTo>
                  <a:pt x="4616" y="807"/>
                </a:lnTo>
                <a:lnTo>
                  <a:pt x="4250" y="978"/>
                </a:lnTo>
                <a:lnTo>
                  <a:pt x="3908" y="1173"/>
                </a:lnTo>
                <a:lnTo>
                  <a:pt x="3590" y="1393"/>
                </a:lnTo>
                <a:lnTo>
                  <a:pt x="3273" y="1613"/>
                </a:lnTo>
                <a:lnTo>
                  <a:pt x="2955" y="1857"/>
                </a:lnTo>
                <a:lnTo>
                  <a:pt x="2662" y="2125"/>
                </a:lnTo>
                <a:lnTo>
                  <a:pt x="2394" y="2394"/>
                </a:lnTo>
                <a:lnTo>
                  <a:pt x="2125" y="2663"/>
                </a:lnTo>
                <a:lnTo>
                  <a:pt x="1856" y="2956"/>
                </a:lnTo>
                <a:lnTo>
                  <a:pt x="1612" y="3273"/>
                </a:lnTo>
                <a:lnTo>
                  <a:pt x="1392" y="3591"/>
                </a:lnTo>
                <a:lnTo>
                  <a:pt x="1172" y="3908"/>
                </a:lnTo>
                <a:lnTo>
                  <a:pt x="977" y="4250"/>
                </a:lnTo>
                <a:lnTo>
                  <a:pt x="806" y="4617"/>
                </a:lnTo>
                <a:lnTo>
                  <a:pt x="635" y="4959"/>
                </a:lnTo>
                <a:lnTo>
                  <a:pt x="489" y="5349"/>
                </a:lnTo>
                <a:lnTo>
                  <a:pt x="366" y="5716"/>
                </a:lnTo>
                <a:lnTo>
                  <a:pt x="244" y="6106"/>
                </a:lnTo>
                <a:lnTo>
                  <a:pt x="171" y="6497"/>
                </a:lnTo>
                <a:lnTo>
                  <a:pt x="98" y="6888"/>
                </a:lnTo>
                <a:lnTo>
                  <a:pt x="49" y="7303"/>
                </a:lnTo>
                <a:lnTo>
                  <a:pt x="0" y="7718"/>
                </a:lnTo>
                <a:lnTo>
                  <a:pt x="0" y="8134"/>
                </a:lnTo>
                <a:lnTo>
                  <a:pt x="0" y="8549"/>
                </a:lnTo>
                <a:lnTo>
                  <a:pt x="49" y="8964"/>
                </a:lnTo>
                <a:lnTo>
                  <a:pt x="98" y="9379"/>
                </a:lnTo>
                <a:lnTo>
                  <a:pt x="171" y="9770"/>
                </a:lnTo>
                <a:lnTo>
                  <a:pt x="244" y="10161"/>
                </a:lnTo>
                <a:lnTo>
                  <a:pt x="366" y="10551"/>
                </a:lnTo>
                <a:lnTo>
                  <a:pt x="489" y="10918"/>
                </a:lnTo>
                <a:lnTo>
                  <a:pt x="635" y="11309"/>
                </a:lnTo>
                <a:lnTo>
                  <a:pt x="806" y="11650"/>
                </a:lnTo>
                <a:lnTo>
                  <a:pt x="977" y="12017"/>
                </a:lnTo>
                <a:lnTo>
                  <a:pt x="1172" y="12359"/>
                </a:lnTo>
                <a:lnTo>
                  <a:pt x="1392" y="12676"/>
                </a:lnTo>
                <a:lnTo>
                  <a:pt x="1612" y="12994"/>
                </a:lnTo>
                <a:lnTo>
                  <a:pt x="1856" y="13311"/>
                </a:lnTo>
                <a:lnTo>
                  <a:pt x="2125" y="13604"/>
                </a:lnTo>
                <a:lnTo>
                  <a:pt x="2394" y="13873"/>
                </a:lnTo>
                <a:lnTo>
                  <a:pt x="2662" y="14142"/>
                </a:lnTo>
                <a:lnTo>
                  <a:pt x="2955" y="14410"/>
                </a:lnTo>
                <a:lnTo>
                  <a:pt x="3273" y="14655"/>
                </a:lnTo>
                <a:lnTo>
                  <a:pt x="3590" y="14874"/>
                </a:lnTo>
                <a:lnTo>
                  <a:pt x="3908" y="15094"/>
                </a:lnTo>
                <a:lnTo>
                  <a:pt x="4250" y="15290"/>
                </a:lnTo>
                <a:lnTo>
                  <a:pt x="4616" y="15460"/>
                </a:lnTo>
                <a:lnTo>
                  <a:pt x="4958" y="15631"/>
                </a:lnTo>
                <a:lnTo>
                  <a:pt x="5349" y="15778"/>
                </a:lnTo>
                <a:lnTo>
                  <a:pt x="5715" y="15900"/>
                </a:lnTo>
                <a:lnTo>
                  <a:pt x="6106" y="16022"/>
                </a:lnTo>
                <a:lnTo>
                  <a:pt x="6497" y="16095"/>
                </a:lnTo>
                <a:lnTo>
                  <a:pt x="6887" y="16169"/>
                </a:lnTo>
                <a:lnTo>
                  <a:pt x="7303" y="16218"/>
                </a:lnTo>
                <a:lnTo>
                  <a:pt x="7718" y="16266"/>
                </a:lnTo>
                <a:lnTo>
                  <a:pt x="8548" y="16266"/>
                </a:lnTo>
                <a:lnTo>
                  <a:pt x="8963" y="16218"/>
                </a:lnTo>
                <a:lnTo>
                  <a:pt x="9379" y="16169"/>
                </a:lnTo>
                <a:lnTo>
                  <a:pt x="9769" y="16095"/>
                </a:lnTo>
                <a:lnTo>
                  <a:pt x="10160" y="16022"/>
                </a:lnTo>
                <a:lnTo>
                  <a:pt x="10551" y="15900"/>
                </a:lnTo>
                <a:lnTo>
                  <a:pt x="10942" y="15778"/>
                </a:lnTo>
                <a:lnTo>
                  <a:pt x="11308" y="15631"/>
                </a:lnTo>
                <a:lnTo>
                  <a:pt x="11650" y="15460"/>
                </a:lnTo>
                <a:lnTo>
                  <a:pt x="12016" y="15290"/>
                </a:lnTo>
                <a:lnTo>
                  <a:pt x="12358" y="15094"/>
                </a:lnTo>
                <a:lnTo>
                  <a:pt x="12676" y="14874"/>
                </a:lnTo>
                <a:lnTo>
                  <a:pt x="12993" y="14655"/>
                </a:lnTo>
                <a:lnTo>
                  <a:pt x="13311" y="14410"/>
                </a:lnTo>
                <a:lnTo>
                  <a:pt x="13604" y="14142"/>
                </a:lnTo>
                <a:lnTo>
                  <a:pt x="13872" y="13873"/>
                </a:lnTo>
                <a:lnTo>
                  <a:pt x="14166" y="13604"/>
                </a:lnTo>
                <a:lnTo>
                  <a:pt x="14410" y="13311"/>
                </a:lnTo>
                <a:lnTo>
                  <a:pt x="14654" y="12994"/>
                </a:lnTo>
                <a:lnTo>
                  <a:pt x="14874" y="12676"/>
                </a:lnTo>
                <a:lnTo>
                  <a:pt x="15094" y="12359"/>
                </a:lnTo>
                <a:lnTo>
                  <a:pt x="15289" y="12017"/>
                </a:lnTo>
                <a:lnTo>
                  <a:pt x="15460" y="11650"/>
                </a:lnTo>
                <a:lnTo>
                  <a:pt x="15631" y="11309"/>
                </a:lnTo>
                <a:lnTo>
                  <a:pt x="15777" y="10918"/>
                </a:lnTo>
                <a:lnTo>
                  <a:pt x="15900" y="10551"/>
                </a:lnTo>
                <a:lnTo>
                  <a:pt x="16022" y="10161"/>
                </a:lnTo>
                <a:lnTo>
                  <a:pt x="16095" y="9770"/>
                </a:lnTo>
                <a:lnTo>
                  <a:pt x="16168" y="9379"/>
                </a:lnTo>
                <a:lnTo>
                  <a:pt x="16217" y="8964"/>
                </a:lnTo>
                <a:lnTo>
                  <a:pt x="16266" y="8549"/>
                </a:lnTo>
                <a:lnTo>
                  <a:pt x="16266" y="8134"/>
                </a:lnTo>
                <a:lnTo>
                  <a:pt x="16266" y="7718"/>
                </a:lnTo>
                <a:lnTo>
                  <a:pt x="16217" y="7303"/>
                </a:lnTo>
                <a:lnTo>
                  <a:pt x="16168" y="6888"/>
                </a:lnTo>
                <a:lnTo>
                  <a:pt x="16095" y="6497"/>
                </a:lnTo>
                <a:lnTo>
                  <a:pt x="16022" y="6106"/>
                </a:lnTo>
                <a:lnTo>
                  <a:pt x="15900" y="5716"/>
                </a:lnTo>
                <a:lnTo>
                  <a:pt x="15777" y="5349"/>
                </a:lnTo>
                <a:lnTo>
                  <a:pt x="15631" y="4959"/>
                </a:lnTo>
                <a:lnTo>
                  <a:pt x="15460" y="4617"/>
                </a:lnTo>
                <a:lnTo>
                  <a:pt x="15289" y="4250"/>
                </a:lnTo>
                <a:lnTo>
                  <a:pt x="15094" y="3908"/>
                </a:lnTo>
                <a:lnTo>
                  <a:pt x="14874" y="3591"/>
                </a:lnTo>
                <a:lnTo>
                  <a:pt x="14654" y="3273"/>
                </a:lnTo>
                <a:lnTo>
                  <a:pt x="14410" y="2956"/>
                </a:lnTo>
                <a:lnTo>
                  <a:pt x="14166" y="2663"/>
                </a:lnTo>
                <a:lnTo>
                  <a:pt x="13872" y="2394"/>
                </a:lnTo>
                <a:lnTo>
                  <a:pt x="13604" y="2125"/>
                </a:lnTo>
                <a:lnTo>
                  <a:pt x="13311" y="1857"/>
                </a:lnTo>
                <a:lnTo>
                  <a:pt x="12993" y="1613"/>
                </a:lnTo>
                <a:lnTo>
                  <a:pt x="12676" y="1393"/>
                </a:lnTo>
                <a:lnTo>
                  <a:pt x="12358" y="1173"/>
                </a:lnTo>
                <a:lnTo>
                  <a:pt x="12016" y="978"/>
                </a:lnTo>
                <a:lnTo>
                  <a:pt x="11650" y="807"/>
                </a:lnTo>
                <a:lnTo>
                  <a:pt x="11308" y="636"/>
                </a:lnTo>
                <a:lnTo>
                  <a:pt x="10942" y="489"/>
                </a:lnTo>
                <a:lnTo>
                  <a:pt x="10551" y="367"/>
                </a:lnTo>
                <a:lnTo>
                  <a:pt x="10160" y="245"/>
                </a:lnTo>
                <a:lnTo>
                  <a:pt x="9769" y="172"/>
                </a:lnTo>
                <a:lnTo>
                  <a:pt x="9379" y="98"/>
                </a:lnTo>
                <a:lnTo>
                  <a:pt x="8963" y="50"/>
                </a:lnTo>
                <a:lnTo>
                  <a:pt x="854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Multiply 20">
            <a:extLst>
              <a:ext uri="{FF2B5EF4-FFF2-40B4-BE49-F238E27FC236}">
                <a16:creationId xmlns:a16="http://schemas.microsoft.com/office/drawing/2014/main" id="{2C0B98BA-E030-7B4B-9EBD-A8607B718D03}"/>
              </a:ext>
            </a:extLst>
          </p:cNvPr>
          <p:cNvSpPr/>
          <p:nvPr/>
        </p:nvSpPr>
        <p:spPr>
          <a:xfrm>
            <a:off x="3381410" y="3011354"/>
            <a:ext cx="449138" cy="342394"/>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Explosion 1 1">
            <a:extLst>
              <a:ext uri="{FF2B5EF4-FFF2-40B4-BE49-F238E27FC236}">
                <a16:creationId xmlns:a16="http://schemas.microsoft.com/office/drawing/2014/main" id="{7F81F517-3686-F541-9E1E-6B2EDD5B08D7}"/>
              </a:ext>
            </a:extLst>
          </p:cNvPr>
          <p:cNvSpPr/>
          <p:nvPr/>
        </p:nvSpPr>
        <p:spPr>
          <a:xfrm>
            <a:off x="615880" y="3982046"/>
            <a:ext cx="374904" cy="355600"/>
          </a:xfrm>
          <a:prstGeom prst="irregularSeal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806167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DE0B51E8-6651-D146-A37C-D37B6FC28E22}"/>
              </a:ext>
            </a:extLst>
          </p:cNvPr>
          <p:cNvPicPr>
            <a:picLocks noChangeAspect="1"/>
          </p:cNvPicPr>
          <p:nvPr/>
        </p:nvPicPr>
        <p:blipFill>
          <a:blip r:embed="rId2"/>
          <a:stretch>
            <a:fillRect/>
          </a:stretch>
        </p:blipFill>
        <p:spPr>
          <a:xfrm>
            <a:off x="6185103" y="3502874"/>
            <a:ext cx="2476689" cy="1048802"/>
          </a:xfrm>
          <a:prstGeom prst="rect">
            <a:avLst/>
          </a:prstGeom>
        </p:spPr>
      </p:pic>
      <p:pic>
        <p:nvPicPr>
          <p:cNvPr id="25" name="Picture 24">
            <a:extLst>
              <a:ext uri="{FF2B5EF4-FFF2-40B4-BE49-F238E27FC236}">
                <a16:creationId xmlns:a16="http://schemas.microsoft.com/office/drawing/2014/main" id="{463D90FA-5EC8-DA4B-A7C1-32DBE520E290}"/>
              </a:ext>
            </a:extLst>
          </p:cNvPr>
          <p:cNvPicPr>
            <a:picLocks noChangeAspect="1"/>
          </p:cNvPicPr>
          <p:nvPr/>
        </p:nvPicPr>
        <p:blipFill>
          <a:blip r:embed="rId3"/>
          <a:stretch>
            <a:fillRect/>
          </a:stretch>
        </p:blipFill>
        <p:spPr>
          <a:xfrm>
            <a:off x="621652" y="2211866"/>
            <a:ext cx="3113586" cy="2378434"/>
          </a:xfrm>
          <a:prstGeom prst="rect">
            <a:avLst/>
          </a:prstGeom>
        </p:spPr>
      </p:pic>
      <p:sp>
        <p:nvSpPr>
          <p:cNvPr id="4" name="Slide Number Placeholder 3">
            <a:extLst>
              <a:ext uri="{FF2B5EF4-FFF2-40B4-BE49-F238E27FC236}">
                <a16:creationId xmlns:a16="http://schemas.microsoft.com/office/drawing/2014/main" id="{BA4E48A5-B73D-1E43-A34F-75BAB5DF55FD}"/>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24</a:t>
            </a:fld>
            <a:endParaRPr lang="en"/>
          </a:p>
        </p:txBody>
      </p:sp>
      <p:sp>
        <p:nvSpPr>
          <p:cNvPr id="5" name="Google Shape;101;p17">
            <a:extLst>
              <a:ext uri="{FF2B5EF4-FFF2-40B4-BE49-F238E27FC236}">
                <a16:creationId xmlns:a16="http://schemas.microsoft.com/office/drawing/2014/main" id="{A2EBD2FA-AFBC-D24F-ACFC-066BB9F53F9A}"/>
              </a:ext>
            </a:extLst>
          </p:cNvPr>
          <p:cNvSpPr txBox="1">
            <a:spLocks/>
          </p:cNvSpPr>
          <p:nvPr/>
        </p:nvSpPr>
        <p:spPr>
          <a:xfrm>
            <a:off x="393781" y="387301"/>
            <a:ext cx="7771811" cy="64186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800"/>
              <a:buFont typeface="Raleway Thin"/>
              <a:buNone/>
              <a:defRPr sz="5800" b="0" i="0" u="none" strike="noStrike" cap="none">
                <a:solidFill>
                  <a:schemeClr val="dk1"/>
                </a:solidFill>
                <a:latin typeface="Raleway Thin"/>
                <a:ea typeface="Raleway Thin"/>
                <a:cs typeface="Raleway Thin"/>
                <a:sym typeface="Raleway Thin"/>
              </a:defRPr>
            </a:lvl1pPr>
            <a:lvl2pPr marR="0" lvl="1" algn="l" rtl="0">
              <a:lnSpc>
                <a:spcPct val="100000"/>
              </a:lnSpc>
              <a:spcBef>
                <a:spcPts val="0"/>
              </a:spcBef>
              <a:spcAft>
                <a:spcPts val="0"/>
              </a:spcAft>
              <a:buClr>
                <a:schemeClr val="dk1"/>
              </a:buClr>
              <a:buSzPts val="5800"/>
              <a:buFont typeface="Raleway Thin"/>
              <a:buNone/>
              <a:defRPr sz="5800" b="0" i="0" u="none" strike="noStrike" cap="none">
                <a:solidFill>
                  <a:schemeClr val="dk1"/>
                </a:solidFill>
                <a:latin typeface="Raleway Thin"/>
                <a:ea typeface="Raleway Thin"/>
                <a:cs typeface="Raleway Thin"/>
                <a:sym typeface="Raleway Thin"/>
              </a:defRPr>
            </a:lvl2pPr>
            <a:lvl3pPr marR="0" lvl="2" algn="l" rtl="0">
              <a:lnSpc>
                <a:spcPct val="100000"/>
              </a:lnSpc>
              <a:spcBef>
                <a:spcPts val="0"/>
              </a:spcBef>
              <a:spcAft>
                <a:spcPts val="0"/>
              </a:spcAft>
              <a:buClr>
                <a:schemeClr val="dk1"/>
              </a:buClr>
              <a:buSzPts val="5800"/>
              <a:buFont typeface="Raleway Thin"/>
              <a:buNone/>
              <a:defRPr sz="5800" b="0" i="0" u="none" strike="noStrike" cap="none">
                <a:solidFill>
                  <a:schemeClr val="dk1"/>
                </a:solidFill>
                <a:latin typeface="Raleway Thin"/>
                <a:ea typeface="Raleway Thin"/>
                <a:cs typeface="Raleway Thin"/>
                <a:sym typeface="Raleway Thin"/>
              </a:defRPr>
            </a:lvl3pPr>
            <a:lvl4pPr marR="0" lvl="3" algn="l" rtl="0">
              <a:lnSpc>
                <a:spcPct val="100000"/>
              </a:lnSpc>
              <a:spcBef>
                <a:spcPts val="0"/>
              </a:spcBef>
              <a:spcAft>
                <a:spcPts val="0"/>
              </a:spcAft>
              <a:buClr>
                <a:schemeClr val="dk1"/>
              </a:buClr>
              <a:buSzPts val="5800"/>
              <a:buFont typeface="Raleway Thin"/>
              <a:buNone/>
              <a:defRPr sz="5800" b="0" i="0" u="none" strike="noStrike" cap="none">
                <a:solidFill>
                  <a:schemeClr val="dk1"/>
                </a:solidFill>
                <a:latin typeface="Raleway Thin"/>
                <a:ea typeface="Raleway Thin"/>
                <a:cs typeface="Raleway Thin"/>
                <a:sym typeface="Raleway Thin"/>
              </a:defRPr>
            </a:lvl4pPr>
            <a:lvl5pPr marR="0" lvl="4" algn="l" rtl="0">
              <a:lnSpc>
                <a:spcPct val="100000"/>
              </a:lnSpc>
              <a:spcBef>
                <a:spcPts val="0"/>
              </a:spcBef>
              <a:spcAft>
                <a:spcPts val="0"/>
              </a:spcAft>
              <a:buClr>
                <a:schemeClr val="dk1"/>
              </a:buClr>
              <a:buSzPts val="5800"/>
              <a:buFont typeface="Raleway Thin"/>
              <a:buNone/>
              <a:defRPr sz="5800" b="0" i="0" u="none" strike="noStrike" cap="none">
                <a:solidFill>
                  <a:schemeClr val="dk1"/>
                </a:solidFill>
                <a:latin typeface="Raleway Thin"/>
                <a:ea typeface="Raleway Thin"/>
                <a:cs typeface="Raleway Thin"/>
                <a:sym typeface="Raleway Thin"/>
              </a:defRPr>
            </a:lvl5pPr>
            <a:lvl6pPr marR="0" lvl="5" algn="l" rtl="0">
              <a:lnSpc>
                <a:spcPct val="100000"/>
              </a:lnSpc>
              <a:spcBef>
                <a:spcPts val="0"/>
              </a:spcBef>
              <a:spcAft>
                <a:spcPts val="0"/>
              </a:spcAft>
              <a:buClr>
                <a:schemeClr val="dk1"/>
              </a:buClr>
              <a:buSzPts val="5800"/>
              <a:buFont typeface="Raleway Thin"/>
              <a:buNone/>
              <a:defRPr sz="5800" b="0" i="0" u="none" strike="noStrike" cap="none">
                <a:solidFill>
                  <a:schemeClr val="dk1"/>
                </a:solidFill>
                <a:latin typeface="Raleway Thin"/>
                <a:ea typeface="Raleway Thin"/>
                <a:cs typeface="Raleway Thin"/>
                <a:sym typeface="Raleway Thin"/>
              </a:defRPr>
            </a:lvl6pPr>
            <a:lvl7pPr marR="0" lvl="6" algn="l" rtl="0">
              <a:lnSpc>
                <a:spcPct val="100000"/>
              </a:lnSpc>
              <a:spcBef>
                <a:spcPts val="0"/>
              </a:spcBef>
              <a:spcAft>
                <a:spcPts val="0"/>
              </a:spcAft>
              <a:buClr>
                <a:schemeClr val="dk1"/>
              </a:buClr>
              <a:buSzPts val="5800"/>
              <a:buFont typeface="Raleway Thin"/>
              <a:buNone/>
              <a:defRPr sz="5800" b="0" i="0" u="none" strike="noStrike" cap="none">
                <a:solidFill>
                  <a:schemeClr val="dk1"/>
                </a:solidFill>
                <a:latin typeface="Raleway Thin"/>
                <a:ea typeface="Raleway Thin"/>
                <a:cs typeface="Raleway Thin"/>
                <a:sym typeface="Raleway Thin"/>
              </a:defRPr>
            </a:lvl7pPr>
            <a:lvl8pPr marR="0" lvl="7" algn="l" rtl="0">
              <a:lnSpc>
                <a:spcPct val="100000"/>
              </a:lnSpc>
              <a:spcBef>
                <a:spcPts val="0"/>
              </a:spcBef>
              <a:spcAft>
                <a:spcPts val="0"/>
              </a:spcAft>
              <a:buClr>
                <a:schemeClr val="dk1"/>
              </a:buClr>
              <a:buSzPts val="5800"/>
              <a:buFont typeface="Raleway Thin"/>
              <a:buNone/>
              <a:defRPr sz="5800" b="0" i="0" u="none" strike="noStrike" cap="none">
                <a:solidFill>
                  <a:schemeClr val="dk1"/>
                </a:solidFill>
                <a:latin typeface="Raleway Thin"/>
                <a:ea typeface="Raleway Thin"/>
                <a:cs typeface="Raleway Thin"/>
                <a:sym typeface="Raleway Thin"/>
              </a:defRPr>
            </a:lvl8pPr>
            <a:lvl9pPr marR="0" lvl="8" algn="l" rtl="0">
              <a:lnSpc>
                <a:spcPct val="100000"/>
              </a:lnSpc>
              <a:spcBef>
                <a:spcPts val="0"/>
              </a:spcBef>
              <a:spcAft>
                <a:spcPts val="0"/>
              </a:spcAft>
              <a:buClr>
                <a:schemeClr val="dk1"/>
              </a:buClr>
              <a:buSzPts val="5800"/>
              <a:buFont typeface="Raleway Thin"/>
              <a:buNone/>
              <a:defRPr sz="5800" b="0" i="0" u="none" strike="noStrike" cap="none">
                <a:solidFill>
                  <a:schemeClr val="dk1"/>
                </a:solidFill>
                <a:latin typeface="Raleway Thin"/>
                <a:ea typeface="Raleway Thin"/>
                <a:cs typeface="Raleway Thin"/>
                <a:sym typeface="Raleway Thin"/>
              </a:defRPr>
            </a:lvl9pPr>
          </a:lstStyle>
          <a:p>
            <a:r>
              <a:rPr lang="en-US" sz="2800" b="1" dirty="0"/>
              <a:t>Prediction</a:t>
            </a:r>
          </a:p>
        </p:txBody>
      </p:sp>
      <p:sp>
        <p:nvSpPr>
          <p:cNvPr id="6" name="Text Placeholder 2">
            <a:extLst>
              <a:ext uri="{FF2B5EF4-FFF2-40B4-BE49-F238E27FC236}">
                <a16:creationId xmlns:a16="http://schemas.microsoft.com/office/drawing/2014/main" id="{418167C0-35A6-B34B-8013-6632C53A2DC6}"/>
              </a:ext>
            </a:extLst>
          </p:cNvPr>
          <p:cNvSpPr>
            <a:spLocks noGrp="1"/>
          </p:cNvSpPr>
          <p:nvPr>
            <p:ph type="body" idx="1"/>
          </p:nvPr>
        </p:nvSpPr>
        <p:spPr>
          <a:xfrm>
            <a:off x="455899" y="1063218"/>
            <a:ext cx="3470092" cy="610062"/>
          </a:xfrm>
        </p:spPr>
        <p:txBody>
          <a:bodyPr/>
          <a:lstStyle/>
          <a:p>
            <a:r>
              <a:rPr lang="en-US" sz="1400" dirty="0"/>
              <a:t>New dataset: 6530 x 6 (p=0.6) </a:t>
            </a:r>
          </a:p>
          <a:p>
            <a:endParaRPr lang="en-US" dirty="0"/>
          </a:p>
          <a:p>
            <a:endParaRPr lang="en-US" dirty="0"/>
          </a:p>
          <a:p>
            <a:endParaRPr lang="en-US" dirty="0"/>
          </a:p>
        </p:txBody>
      </p:sp>
      <p:sp>
        <p:nvSpPr>
          <p:cNvPr id="3" name="Right Arrow 2">
            <a:extLst>
              <a:ext uri="{FF2B5EF4-FFF2-40B4-BE49-F238E27FC236}">
                <a16:creationId xmlns:a16="http://schemas.microsoft.com/office/drawing/2014/main" id="{43E508A2-ABC7-F44F-B4B8-C52ACFD22016}"/>
              </a:ext>
            </a:extLst>
          </p:cNvPr>
          <p:cNvSpPr/>
          <p:nvPr/>
        </p:nvSpPr>
        <p:spPr>
          <a:xfrm rot="20591586">
            <a:off x="3561182" y="1100141"/>
            <a:ext cx="729618" cy="12669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Arrow 6">
            <a:extLst>
              <a:ext uri="{FF2B5EF4-FFF2-40B4-BE49-F238E27FC236}">
                <a16:creationId xmlns:a16="http://schemas.microsoft.com/office/drawing/2014/main" id="{13A7EF5B-0D5F-CE43-885A-82E92FAEDB20}"/>
              </a:ext>
            </a:extLst>
          </p:cNvPr>
          <p:cNvSpPr/>
          <p:nvPr/>
        </p:nvSpPr>
        <p:spPr>
          <a:xfrm rot="1153480">
            <a:off x="3563401" y="1427749"/>
            <a:ext cx="729618" cy="12669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2">
            <a:extLst>
              <a:ext uri="{FF2B5EF4-FFF2-40B4-BE49-F238E27FC236}">
                <a16:creationId xmlns:a16="http://schemas.microsoft.com/office/drawing/2014/main" id="{D67373E9-5962-294F-846E-78571B5256EC}"/>
              </a:ext>
            </a:extLst>
          </p:cNvPr>
          <p:cNvSpPr txBox="1">
            <a:spLocks/>
          </p:cNvSpPr>
          <p:nvPr/>
        </p:nvSpPr>
        <p:spPr>
          <a:xfrm>
            <a:off x="4170315" y="769183"/>
            <a:ext cx="2528836" cy="45295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600"/>
              </a:spcBef>
              <a:spcAft>
                <a:spcPts val="0"/>
              </a:spcAft>
              <a:buClr>
                <a:srgbClr val="FFB600"/>
              </a:buClr>
              <a:buSzPts val="1800"/>
              <a:buFont typeface="Raleway Thin"/>
              <a:buChar char="●"/>
              <a:defRPr sz="1800" b="0" i="0" u="none" strike="noStrike" cap="none">
                <a:solidFill>
                  <a:schemeClr val="dk2"/>
                </a:solidFill>
                <a:latin typeface="Raleway Thin"/>
                <a:ea typeface="Raleway Thin"/>
                <a:cs typeface="Raleway Thin"/>
                <a:sym typeface="Raleway Thin"/>
              </a:defRPr>
            </a:lvl1pPr>
            <a:lvl2pPr marL="914400" marR="0" lvl="1" indent="-342900" algn="l" rtl="0">
              <a:lnSpc>
                <a:spcPct val="100000"/>
              </a:lnSpc>
              <a:spcBef>
                <a:spcPts val="0"/>
              </a:spcBef>
              <a:spcAft>
                <a:spcPts val="0"/>
              </a:spcAft>
              <a:buClr>
                <a:srgbClr val="FFB600"/>
              </a:buClr>
              <a:buSzPts val="1800"/>
              <a:buFont typeface="Raleway Thin"/>
              <a:buChar char="○"/>
              <a:defRPr sz="1800" b="0" i="0" u="none" strike="noStrike" cap="none">
                <a:solidFill>
                  <a:schemeClr val="dk2"/>
                </a:solidFill>
                <a:latin typeface="Raleway Thin"/>
                <a:ea typeface="Raleway Thin"/>
                <a:cs typeface="Raleway Thin"/>
                <a:sym typeface="Raleway Thin"/>
              </a:defRPr>
            </a:lvl2pPr>
            <a:lvl3pPr marL="1371600" marR="0" lvl="2" indent="-342900" algn="l" rtl="0">
              <a:lnSpc>
                <a:spcPct val="100000"/>
              </a:lnSpc>
              <a:spcBef>
                <a:spcPts val="0"/>
              </a:spcBef>
              <a:spcAft>
                <a:spcPts val="0"/>
              </a:spcAft>
              <a:buClr>
                <a:srgbClr val="FFB600"/>
              </a:buClr>
              <a:buSzPts val="1800"/>
              <a:buFont typeface="Raleway Thin"/>
              <a:buChar char="■"/>
              <a:defRPr sz="1800" b="0" i="0" u="none" strike="noStrike" cap="none">
                <a:solidFill>
                  <a:schemeClr val="dk2"/>
                </a:solidFill>
                <a:latin typeface="Raleway Thin"/>
                <a:ea typeface="Raleway Thin"/>
                <a:cs typeface="Raleway Thin"/>
                <a:sym typeface="Raleway Thin"/>
              </a:defRPr>
            </a:lvl3pPr>
            <a:lvl4pPr marL="1828800" marR="0" lvl="3" indent="-342900" algn="l" rtl="0">
              <a:lnSpc>
                <a:spcPct val="100000"/>
              </a:lnSpc>
              <a:spcBef>
                <a:spcPts val="0"/>
              </a:spcBef>
              <a:spcAft>
                <a:spcPts val="0"/>
              </a:spcAft>
              <a:buClr>
                <a:schemeClr val="dk2"/>
              </a:buClr>
              <a:buSzPts val="1800"/>
              <a:buFont typeface="Raleway Thin"/>
              <a:buChar char="●"/>
              <a:defRPr sz="1800" b="0" i="0" u="none" strike="noStrike" cap="none">
                <a:solidFill>
                  <a:schemeClr val="dk2"/>
                </a:solidFill>
                <a:latin typeface="Raleway Thin"/>
                <a:ea typeface="Raleway Thin"/>
                <a:cs typeface="Raleway Thin"/>
                <a:sym typeface="Raleway Thin"/>
              </a:defRPr>
            </a:lvl4pPr>
            <a:lvl5pPr marL="2286000" marR="0" lvl="4" indent="-342900" algn="l" rtl="0">
              <a:lnSpc>
                <a:spcPct val="100000"/>
              </a:lnSpc>
              <a:spcBef>
                <a:spcPts val="0"/>
              </a:spcBef>
              <a:spcAft>
                <a:spcPts val="0"/>
              </a:spcAft>
              <a:buClr>
                <a:schemeClr val="dk2"/>
              </a:buClr>
              <a:buSzPts val="1800"/>
              <a:buFont typeface="Raleway Thin"/>
              <a:buChar char="○"/>
              <a:defRPr sz="1800" b="0" i="0" u="none" strike="noStrike" cap="none">
                <a:solidFill>
                  <a:schemeClr val="dk2"/>
                </a:solidFill>
                <a:latin typeface="Raleway Thin"/>
                <a:ea typeface="Raleway Thin"/>
                <a:cs typeface="Raleway Thin"/>
                <a:sym typeface="Raleway Thin"/>
              </a:defRPr>
            </a:lvl5pPr>
            <a:lvl6pPr marL="2743200" marR="0" lvl="5" indent="-342900" algn="l" rtl="0">
              <a:lnSpc>
                <a:spcPct val="100000"/>
              </a:lnSpc>
              <a:spcBef>
                <a:spcPts val="0"/>
              </a:spcBef>
              <a:spcAft>
                <a:spcPts val="0"/>
              </a:spcAft>
              <a:buClr>
                <a:schemeClr val="dk2"/>
              </a:buClr>
              <a:buSzPts val="1800"/>
              <a:buFont typeface="Raleway Thin"/>
              <a:buChar char="■"/>
              <a:defRPr sz="1800" b="0" i="0" u="none" strike="noStrike" cap="none">
                <a:solidFill>
                  <a:schemeClr val="dk2"/>
                </a:solidFill>
                <a:latin typeface="Raleway Thin"/>
                <a:ea typeface="Raleway Thin"/>
                <a:cs typeface="Raleway Thin"/>
                <a:sym typeface="Raleway Thin"/>
              </a:defRPr>
            </a:lvl6pPr>
            <a:lvl7pPr marL="3200400" marR="0" lvl="6" indent="-342900" algn="l" rtl="0">
              <a:lnSpc>
                <a:spcPct val="100000"/>
              </a:lnSpc>
              <a:spcBef>
                <a:spcPts val="0"/>
              </a:spcBef>
              <a:spcAft>
                <a:spcPts val="0"/>
              </a:spcAft>
              <a:buClr>
                <a:schemeClr val="dk2"/>
              </a:buClr>
              <a:buSzPts val="1800"/>
              <a:buFont typeface="Raleway Thin"/>
              <a:buChar char="●"/>
              <a:defRPr sz="1800" b="0" i="0" u="none" strike="noStrike" cap="none">
                <a:solidFill>
                  <a:schemeClr val="dk2"/>
                </a:solidFill>
                <a:latin typeface="Raleway Thin"/>
                <a:ea typeface="Raleway Thin"/>
                <a:cs typeface="Raleway Thin"/>
                <a:sym typeface="Raleway Thin"/>
              </a:defRPr>
            </a:lvl7pPr>
            <a:lvl8pPr marL="3657600" marR="0" lvl="7" indent="-342900" algn="l" rtl="0">
              <a:lnSpc>
                <a:spcPct val="100000"/>
              </a:lnSpc>
              <a:spcBef>
                <a:spcPts val="0"/>
              </a:spcBef>
              <a:spcAft>
                <a:spcPts val="0"/>
              </a:spcAft>
              <a:buClr>
                <a:schemeClr val="dk2"/>
              </a:buClr>
              <a:buSzPts val="1800"/>
              <a:buFont typeface="Raleway Thin"/>
              <a:buChar char="○"/>
              <a:defRPr sz="1800" b="0" i="0" u="none" strike="noStrike" cap="none">
                <a:solidFill>
                  <a:schemeClr val="dk2"/>
                </a:solidFill>
                <a:latin typeface="Raleway Thin"/>
                <a:ea typeface="Raleway Thin"/>
                <a:cs typeface="Raleway Thin"/>
                <a:sym typeface="Raleway Thin"/>
              </a:defRPr>
            </a:lvl8pPr>
            <a:lvl9pPr marL="4114800" marR="0" lvl="8" indent="-342900" algn="l" rtl="0">
              <a:lnSpc>
                <a:spcPct val="100000"/>
              </a:lnSpc>
              <a:spcBef>
                <a:spcPts val="0"/>
              </a:spcBef>
              <a:spcAft>
                <a:spcPts val="0"/>
              </a:spcAft>
              <a:buClr>
                <a:schemeClr val="dk2"/>
              </a:buClr>
              <a:buSzPts val="1800"/>
              <a:buFont typeface="Raleway Thin"/>
              <a:buChar char="■"/>
              <a:defRPr sz="1800" b="0" i="0" u="none" strike="noStrike" cap="none">
                <a:solidFill>
                  <a:schemeClr val="dk2"/>
                </a:solidFill>
                <a:latin typeface="Raleway Thin"/>
                <a:ea typeface="Raleway Thin"/>
                <a:cs typeface="Raleway Thin"/>
                <a:sym typeface="Raleway Thin"/>
              </a:defRPr>
            </a:lvl9pPr>
          </a:lstStyle>
          <a:p>
            <a:pPr marL="114300" indent="0">
              <a:buNone/>
            </a:pPr>
            <a:r>
              <a:rPr lang="en-US" sz="1400" dirty="0"/>
              <a:t>Trainset: 3920 x 6 </a:t>
            </a:r>
          </a:p>
          <a:p>
            <a:endParaRPr lang="en-US" dirty="0"/>
          </a:p>
          <a:p>
            <a:endParaRPr lang="en-US" dirty="0"/>
          </a:p>
          <a:p>
            <a:endParaRPr lang="en-US" dirty="0"/>
          </a:p>
        </p:txBody>
      </p:sp>
      <p:sp>
        <p:nvSpPr>
          <p:cNvPr id="10" name="Text Placeholder 2">
            <a:extLst>
              <a:ext uri="{FF2B5EF4-FFF2-40B4-BE49-F238E27FC236}">
                <a16:creationId xmlns:a16="http://schemas.microsoft.com/office/drawing/2014/main" id="{22E9C563-4EC5-FF4A-B80F-16CC79A068C5}"/>
              </a:ext>
            </a:extLst>
          </p:cNvPr>
          <p:cNvSpPr txBox="1">
            <a:spLocks/>
          </p:cNvSpPr>
          <p:nvPr/>
        </p:nvSpPr>
        <p:spPr>
          <a:xfrm>
            <a:off x="4170315" y="1333018"/>
            <a:ext cx="4196445" cy="64186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600"/>
              </a:spcBef>
              <a:spcAft>
                <a:spcPts val="0"/>
              </a:spcAft>
              <a:buClr>
                <a:srgbClr val="FFB600"/>
              </a:buClr>
              <a:buSzPts val="1800"/>
              <a:buFont typeface="Raleway Thin"/>
              <a:buChar char="●"/>
              <a:defRPr sz="1800" b="0" i="0" u="none" strike="noStrike" cap="none">
                <a:solidFill>
                  <a:schemeClr val="dk2"/>
                </a:solidFill>
                <a:latin typeface="Raleway Thin"/>
                <a:ea typeface="Raleway Thin"/>
                <a:cs typeface="Raleway Thin"/>
                <a:sym typeface="Raleway Thin"/>
              </a:defRPr>
            </a:lvl1pPr>
            <a:lvl2pPr marL="914400" marR="0" lvl="1" indent="-342900" algn="l" rtl="0">
              <a:lnSpc>
                <a:spcPct val="100000"/>
              </a:lnSpc>
              <a:spcBef>
                <a:spcPts val="0"/>
              </a:spcBef>
              <a:spcAft>
                <a:spcPts val="0"/>
              </a:spcAft>
              <a:buClr>
                <a:srgbClr val="FFB600"/>
              </a:buClr>
              <a:buSzPts val="1800"/>
              <a:buFont typeface="Raleway Thin"/>
              <a:buChar char="○"/>
              <a:defRPr sz="1800" b="0" i="0" u="none" strike="noStrike" cap="none">
                <a:solidFill>
                  <a:schemeClr val="dk2"/>
                </a:solidFill>
                <a:latin typeface="Raleway Thin"/>
                <a:ea typeface="Raleway Thin"/>
                <a:cs typeface="Raleway Thin"/>
                <a:sym typeface="Raleway Thin"/>
              </a:defRPr>
            </a:lvl2pPr>
            <a:lvl3pPr marL="1371600" marR="0" lvl="2" indent="-342900" algn="l" rtl="0">
              <a:lnSpc>
                <a:spcPct val="100000"/>
              </a:lnSpc>
              <a:spcBef>
                <a:spcPts val="0"/>
              </a:spcBef>
              <a:spcAft>
                <a:spcPts val="0"/>
              </a:spcAft>
              <a:buClr>
                <a:srgbClr val="FFB600"/>
              </a:buClr>
              <a:buSzPts val="1800"/>
              <a:buFont typeface="Raleway Thin"/>
              <a:buChar char="■"/>
              <a:defRPr sz="1800" b="0" i="0" u="none" strike="noStrike" cap="none">
                <a:solidFill>
                  <a:schemeClr val="dk2"/>
                </a:solidFill>
                <a:latin typeface="Raleway Thin"/>
                <a:ea typeface="Raleway Thin"/>
                <a:cs typeface="Raleway Thin"/>
                <a:sym typeface="Raleway Thin"/>
              </a:defRPr>
            </a:lvl3pPr>
            <a:lvl4pPr marL="1828800" marR="0" lvl="3" indent="-342900" algn="l" rtl="0">
              <a:lnSpc>
                <a:spcPct val="100000"/>
              </a:lnSpc>
              <a:spcBef>
                <a:spcPts val="0"/>
              </a:spcBef>
              <a:spcAft>
                <a:spcPts val="0"/>
              </a:spcAft>
              <a:buClr>
                <a:schemeClr val="dk2"/>
              </a:buClr>
              <a:buSzPts val="1800"/>
              <a:buFont typeface="Raleway Thin"/>
              <a:buChar char="●"/>
              <a:defRPr sz="1800" b="0" i="0" u="none" strike="noStrike" cap="none">
                <a:solidFill>
                  <a:schemeClr val="dk2"/>
                </a:solidFill>
                <a:latin typeface="Raleway Thin"/>
                <a:ea typeface="Raleway Thin"/>
                <a:cs typeface="Raleway Thin"/>
                <a:sym typeface="Raleway Thin"/>
              </a:defRPr>
            </a:lvl4pPr>
            <a:lvl5pPr marL="2286000" marR="0" lvl="4" indent="-342900" algn="l" rtl="0">
              <a:lnSpc>
                <a:spcPct val="100000"/>
              </a:lnSpc>
              <a:spcBef>
                <a:spcPts val="0"/>
              </a:spcBef>
              <a:spcAft>
                <a:spcPts val="0"/>
              </a:spcAft>
              <a:buClr>
                <a:schemeClr val="dk2"/>
              </a:buClr>
              <a:buSzPts val="1800"/>
              <a:buFont typeface="Raleway Thin"/>
              <a:buChar char="○"/>
              <a:defRPr sz="1800" b="0" i="0" u="none" strike="noStrike" cap="none">
                <a:solidFill>
                  <a:schemeClr val="dk2"/>
                </a:solidFill>
                <a:latin typeface="Raleway Thin"/>
                <a:ea typeface="Raleway Thin"/>
                <a:cs typeface="Raleway Thin"/>
                <a:sym typeface="Raleway Thin"/>
              </a:defRPr>
            </a:lvl5pPr>
            <a:lvl6pPr marL="2743200" marR="0" lvl="5" indent="-342900" algn="l" rtl="0">
              <a:lnSpc>
                <a:spcPct val="100000"/>
              </a:lnSpc>
              <a:spcBef>
                <a:spcPts val="0"/>
              </a:spcBef>
              <a:spcAft>
                <a:spcPts val="0"/>
              </a:spcAft>
              <a:buClr>
                <a:schemeClr val="dk2"/>
              </a:buClr>
              <a:buSzPts val="1800"/>
              <a:buFont typeface="Raleway Thin"/>
              <a:buChar char="■"/>
              <a:defRPr sz="1800" b="0" i="0" u="none" strike="noStrike" cap="none">
                <a:solidFill>
                  <a:schemeClr val="dk2"/>
                </a:solidFill>
                <a:latin typeface="Raleway Thin"/>
                <a:ea typeface="Raleway Thin"/>
                <a:cs typeface="Raleway Thin"/>
                <a:sym typeface="Raleway Thin"/>
              </a:defRPr>
            </a:lvl6pPr>
            <a:lvl7pPr marL="3200400" marR="0" lvl="6" indent="-342900" algn="l" rtl="0">
              <a:lnSpc>
                <a:spcPct val="100000"/>
              </a:lnSpc>
              <a:spcBef>
                <a:spcPts val="0"/>
              </a:spcBef>
              <a:spcAft>
                <a:spcPts val="0"/>
              </a:spcAft>
              <a:buClr>
                <a:schemeClr val="dk2"/>
              </a:buClr>
              <a:buSzPts val="1800"/>
              <a:buFont typeface="Raleway Thin"/>
              <a:buChar char="●"/>
              <a:defRPr sz="1800" b="0" i="0" u="none" strike="noStrike" cap="none">
                <a:solidFill>
                  <a:schemeClr val="dk2"/>
                </a:solidFill>
                <a:latin typeface="Raleway Thin"/>
                <a:ea typeface="Raleway Thin"/>
                <a:cs typeface="Raleway Thin"/>
                <a:sym typeface="Raleway Thin"/>
              </a:defRPr>
            </a:lvl7pPr>
            <a:lvl8pPr marL="3657600" marR="0" lvl="7" indent="-342900" algn="l" rtl="0">
              <a:lnSpc>
                <a:spcPct val="100000"/>
              </a:lnSpc>
              <a:spcBef>
                <a:spcPts val="0"/>
              </a:spcBef>
              <a:spcAft>
                <a:spcPts val="0"/>
              </a:spcAft>
              <a:buClr>
                <a:schemeClr val="dk2"/>
              </a:buClr>
              <a:buSzPts val="1800"/>
              <a:buFont typeface="Raleway Thin"/>
              <a:buChar char="○"/>
              <a:defRPr sz="1800" b="0" i="0" u="none" strike="noStrike" cap="none">
                <a:solidFill>
                  <a:schemeClr val="dk2"/>
                </a:solidFill>
                <a:latin typeface="Raleway Thin"/>
                <a:ea typeface="Raleway Thin"/>
                <a:cs typeface="Raleway Thin"/>
                <a:sym typeface="Raleway Thin"/>
              </a:defRPr>
            </a:lvl8pPr>
            <a:lvl9pPr marL="4114800" marR="0" lvl="8" indent="-342900" algn="l" rtl="0">
              <a:lnSpc>
                <a:spcPct val="100000"/>
              </a:lnSpc>
              <a:spcBef>
                <a:spcPts val="0"/>
              </a:spcBef>
              <a:spcAft>
                <a:spcPts val="0"/>
              </a:spcAft>
              <a:buClr>
                <a:schemeClr val="dk2"/>
              </a:buClr>
              <a:buSzPts val="1800"/>
              <a:buFont typeface="Raleway Thin"/>
              <a:buChar char="■"/>
              <a:defRPr sz="1800" b="0" i="0" u="none" strike="noStrike" cap="none">
                <a:solidFill>
                  <a:schemeClr val="dk2"/>
                </a:solidFill>
                <a:latin typeface="Raleway Thin"/>
                <a:ea typeface="Raleway Thin"/>
                <a:cs typeface="Raleway Thin"/>
                <a:sym typeface="Raleway Thin"/>
              </a:defRPr>
            </a:lvl9pPr>
          </a:lstStyle>
          <a:p>
            <a:pPr marL="114300" indent="0">
              <a:buNone/>
            </a:pPr>
            <a:r>
              <a:rPr lang="en-US" sz="1400" dirty="0" err="1"/>
              <a:t>Testset</a:t>
            </a:r>
            <a:r>
              <a:rPr lang="en-US" sz="1400" dirty="0"/>
              <a:t>: 2610 x 6, remove the </a:t>
            </a:r>
            <a:r>
              <a:rPr lang="en-US" sz="1400" dirty="0" err="1"/>
              <a:t>votesection</a:t>
            </a:r>
            <a:r>
              <a:rPr lang="en-US" sz="1400" dirty="0"/>
              <a:t> answer column and name testset1 : 2610 x 5</a:t>
            </a:r>
          </a:p>
          <a:p>
            <a:endParaRPr lang="en-US" dirty="0"/>
          </a:p>
          <a:p>
            <a:endParaRPr lang="en-US" dirty="0"/>
          </a:p>
          <a:p>
            <a:endParaRPr lang="en-US" dirty="0"/>
          </a:p>
        </p:txBody>
      </p:sp>
      <p:sp>
        <p:nvSpPr>
          <p:cNvPr id="11" name="Text Placeholder 2">
            <a:extLst>
              <a:ext uri="{FF2B5EF4-FFF2-40B4-BE49-F238E27FC236}">
                <a16:creationId xmlns:a16="http://schemas.microsoft.com/office/drawing/2014/main" id="{F6B9C651-D9E1-D647-BF11-C02DA5F2EFEC}"/>
              </a:ext>
            </a:extLst>
          </p:cNvPr>
          <p:cNvSpPr txBox="1">
            <a:spLocks/>
          </p:cNvSpPr>
          <p:nvPr/>
        </p:nvSpPr>
        <p:spPr>
          <a:xfrm>
            <a:off x="455899" y="1816362"/>
            <a:ext cx="3470092" cy="61006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600"/>
              </a:spcBef>
              <a:spcAft>
                <a:spcPts val="0"/>
              </a:spcAft>
              <a:buClr>
                <a:srgbClr val="FFB600"/>
              </a:buClr>
              <a:buSzPts val="1800"/>
              <a:buFont typeface="Raleway Thin"/>
              <a:buChar char="●"/>
              <a:defRPr sz="1800" b="0" i="0" u="none" strike="noStrike" cap="none">
                <a:solidFill>
                  <a:schemeClr val="dk2"/>
                </a:solidFill>
                <a:latin typeface="Raleway Thin"/>
                <a:ea typeface="Raleway Thin"/>
                <a:cs typeface="Raleway Thin"/>
                <a:sym typeface="Raleway Thin"/>
              </a:defRPr>
            </a:lvl1pPr>
            <a:lvl2pPr marL="914400" marR="0" lvl="1" indent="-342900" algn="l" rtl="0">
              <a:lnSpc>
                <a:spcPct val="100000"/>
              </a:lnSpc>
              <a:spcBef>
                <a:spcPts val="0"/>
              </a:spcBef>
              <a:spcAft>
                <a:spcPts val="0"/>
              </a:spcAft>
              <a:buClr>
                <a:srgbClr val="FFB600"/>
              </a:buClr>
              <a:buSzPts val="1800"/>
              <a:buFont typeface="Raleway Thin"/>
              <a:buChar char="○"/>
              <a:defRPr sz="1800" b="0" i="0" u="none" strike="noStrike" cap="none">
                <a:solidFill>
                  <a:schemeClr val="dk2"/>
                </a:solidFill>
                <a:latin typeface="Raleway Thin"/>
                <a:ea typeface="Raleway Thin"/>
                <a:cs typeface="Raleway Thin"/>
                <a:sym typeface="Raleway Thin"/>
              </a:defRPr>
            </a:lvl2pPr>
            <a:lvl3pPr marL="1371600" marR="0" lvl="2" indent="-342900" algn="l" rtl="0">
              <a:lnSpc>
                <a:spcPct val="100000"/>
              </a:lnSpc>
              <a:spcBef>
                <a:spcPts val="0"/>
              </a:spcBef>
              <a:spcAft>
                <a:spcPts val="0"/>
              </a:spcAft>
              <a:buClr>
                <a:srgbClr val="FFB600"/>
              </a:buClr>
              <a:buSzPts val="1800"/>
              <a:buFont typeface="Raleway Thin"/>
              <a:buChar char="■"/>
              <a:defRPr sz="1800" b="0" i="0" u="none" strike="noStrike" cap="none">
                <a:solidFill>
                  <a:schemeClr val="dk2"/>
                </a:solidFill>
                <a:latin typeface="Raleway Thin"/>
                <a:ea typeface="Raleway Thin"/>
                <a:cs typeface="Raleway Thin"/>
                <a:sym typeface="Raleway Thin"/>
              </a:defRPr>
            </a:lvl3pPr>
            <a:lvl4pPr marL="1828800" marR="0" lvl="3" indent="-342900" algn="l" rtl="0">
              <a:lnSpc>
                <a:spcPct val="100000"/>
              </a:lnSpc>
              <a:spcBef>
                <a:spcPts val="0"/>
              </a:spcBef>
              <a:spcAft>
                <a:spcPts val="0"/>
              </a:spcAft>
              <a:buClr>
                <a:schemeClr val="dk2"/>
              </a:buClr>
              <a:buSzPts val="1800"/>
              <a:buFont typeface="Raleway Thin"/>
              <a:buChar char="●"/>
              <a:defRPr sz="1800" b="0" i="0" u="none" strike="noStrike" cap="none">
                <a:solidFill>
                  <a:schemeClr val="dk2"/>
                </a:solidFill>
                <a:latin typeface="Raleway Thin"/>
                <a:ea typeface="Raleway Thin"/>
                <a:cs typeface="Raleway Thin"/>
                <a:sym typeface="Raleway Thin"/>
              </a:defRPr>
            </a:lvl4pPr>
            <a:lvl5pPr marL="2286000" marR="0" lvl="4" indent="-342900" algn="l" rtl="0">
              <a:lnSpc>
                <a:spcPct val="100000"/>
              </a:lnSpc>
              <a:spcBef>
                <a:spcPts val="0"/>
              </a:spcBef>
              <a:spcAft>
                <a:spcPts val="0"/>
              </a:spcAft>
              <a:buClr>
                <a:schemeClr val="dk2"/>
              </a:buClr>
              <a:buSzPts val="1800"/>
              <a:buFont typeface="Raleway Thin"/>
              <a:buChar char="○"/>
              <a:defRPr sz="1800" b="0" i="0" u="none" strike="noStrike" cap="none">
                <a:solidFill>
                  <a:schemeClr val="dk2"/>
                </a:solidFill>
                <a:latin typeface="Raleway Thin"/>
                <a:ea typeface="Raleway Thin"/>
                <a:cs typeface="Raleway Thin"/>
                <a:sym typeface="Raleway Thin"/>
              </a:defRPr>
            </a:lvl5pPr>
            <a:lvl6pPr marL="2743200" marR="0" lvl="5" indent="-342900" algn="l" rtl="0">
              <a:lnSpc>
                <a:spcPct val="100000"/>
              </a:lnSpc>
              <a:spcBef>
                <a:spcPts val="0"/>
              </a:spcBef>
              <a:spcAft>
                <a:spcPts val="0"/>
              </a:spcAft>
              <a:buClr>
                <a:schemeClr val="dk2"/>
              </a:buClr>
              <a:buSzPts val="1800"/>
              <a:buFont typeface="Raleway Thin"/>
              <a:buChar char="■"/>
              <a:defRPr sz="1800" b="0" i="0" u="none" strike="noStrike" cap="none">
                <a:solidFill>
                  <a:schemeClr val="dk2"/>
                </a:solidFill>
                <a:latin typeface="Raleway Thin"/>
                <a:ea typeface="Raleway Thin"/>
                <a:cs typeface="Raleway Thin"/>
                <a:sym typeface="Raleway Thin"/>
              </a:defRPr>
            </a:lvl6pPr>
            <a:lvl7pPr marL="3200400" marR="0" lvl="6" indent="-342900" algn="l" rtl="0">
              <a:lnSpc>
                <a:spcPct val="100000"/>
              </a:lnSpc>
              <a:spcBef>
                <a:spcPts val="0"/>
              </a:spcBef>
              <a:spcAft>
                <a:spcPts val="0"/>
              </a:spcAft>
              <a:buClr>
                <a:schemeClr val="dk2"/>
              </a:buClr>
              <a:buSzPts val="1800"/>
              <a:buFont typeface="Raleway Thin"/>
              <a:buChar char="●"/>
              <a:defRPr sz="1800" b="0" i="0" u="none" strike="noStrike" cap="none">
                <a:solidFill>
                  <a:schemeClr val="dk2"/>
                </a:solidFill>
                <a:latin typeface="Raleway Thin"/>
                <a:ea typeface="Raleway Thin"/>
                <a:cs typeface="Raleway Thin"/>
                <a:sym typeface="Raleway Thin"/>
              </a:defRPr>
            </a:lvl7pPr>
            <a:lvl8pPr marL="3657600" marR="0" lvl="7" indent="-342900" algn="l" rtl="0">
              <a:lnSpc>
                <a:spcPct val="100000"/>
              </a:lnSpc>
              <a:spcBef>
                <a:spcPts val="0"/>
              </a:spcBef>
              <a:spcAft>
                <a:spcPts val="0"/>
              </a:spcAft>
              <a:buClr>
                <a:schemeClr val="dk2"/>
              </a:buClr>
              <a:buSzPts val="1800"/>
              <a:buFont typeface="Raleway Thin"/>
              <a:buChar char="○"/>
              <a:defRPr sz="1800" b="0" i="0" u="none" strike="noStrike" cap="none">
                <a:solidFill>
                  <a:schemeClr val="dk2"/>
                </a:solidFill>
                <a:latin typeface="Raleway Thin"/>
                <a:ea typeface="Raleway Thin"/>
                <a:cs typeface="Raleway Thin"/>
                <a:sym typeface="Raleway Thin"/>
              </a:defRPr>
            </a:lvl8pPr>
            <a:lvl9pPr marL="4114800" marR="0" lvl="8" indent="-342900" algn="l" rtl="0">
              <a:lnSpc>
                <a:spcPct val="100000"/>
              </a:lnSpc>
              <a:spcBef>
                <a:spcPts val="0"/>
              </a:spcBef>
              <a:spcAft>
                <a:spcPts val="0"/>
              </a:spcAft>
              <a:buClr>
                <a:schemeClr val="dk2"/>
              </a:buClr>
              <a:buSzPts val="1800"/>
              <a:buFont typeface="Raleway Thin"/>
              <a:buChar char="■"/>
              <a:defRPr sz="1800" b="0" i="0" u="none" strike="noStrike" cap="none">
                <a:solidFill>
                  <a:schemeClr val="dk2"/>
                </a:solidFill>
                <a:latin typeface="Raleway Thin"/>
                <a:ea typeface="Raleway Thin"/>
                <a:cs typeface="Raleway Thin"/>
                <a:sym typeface="Raleway Thin"/>
              </a:defRPr>
            </a:lvl9pPr>
          </a:lstStyle>
          <a:p>
            <a:r>
              <a:rPr lang="en-US" sz="1400" dirty="0"/>
              <a:t>10-Fold Cross-Validation</a:t>
            </a:r>
            <a:endParaRPr lang="en-US" dirty="0"/>
          </a:p>
          <a:p>
            <a:endParaRPr lang="en-US" dirty="0"/>
          </a:p>
          <a:p>
            <a:endParaRPr lang="en-US" dirty="0"/>
          </a:p>
        </p:txBody>
      </p:sp>
      <p:sp>
        <p:nvSpPr>
          <p:cNvPr id="13" name="Rectangle 12">
            <a:extLst>
              <a:ext uri="{FF2B5EF4-FFF2-40B4-BE49-F238E27FC236}">
                <a16:creationId xmlns:a16="http://schemas.microsoft.com/office/drawing/2014/main" id="{FDAF8CDE-5D32-8946-9323-C5511FE62952}"/>
              </a:ext>
            </a:extLst>
          </p:cNvPr>
          <p:cNvSpPr/>
          <p:nvPr/>
        </p:nvSpPr>
        <p:spPr>
          <a:xfrm>
            <a:off x="4026575" y="2161555"/>
            <a:ext cx="3317630" cy="1169551"/>
          </a:xfrm>
          <a:prstGeom prst="rect">
            <a:avLst/>
          </a:prstGeom>
        </p:spPr>
        <p:txBody>
          <a:bodyPr wrap="square">
            <a:spAutoFit/>
          </a:bodyPr>
          <a:lstStyle/>
          <a:p>
            <a:pPr marL="342900" indent="-342900">
              <a:buClr>
                <a:schemeClr val="bg2"/>
              </a:buClr>
              <a:buFont typeface="+mj-lt"/>
              <a:buAutoNum type="arabicPeriod"/>
            </a:pPr>
            <a:r>
              <a:rPr lang="en-US" sz="1000" dirty="0">
                <a:solidFill>
                  <a:schemeClr val="bg2"/>
                </a:solidFill>
                <a:latin typeface="Raleway Thin"/>
                <a:sym typeface="Raleway Thin"/>
              </a:rPr>
              <a:t> Linear Discriminant Analysis (LDA) </a:t>
            </a:r>
          </a:p>
          <a:p>
            <a:pPr marL="342900" indent="-342900">
              <a:buClr>
                <a:schemeClr val="bg2"/>
              </a:buClr>
              <a:buFont typeface="+mj-lt"/>
              <a:buAutoNum type="arabicPeriod"/>
            </a:pPr>
            <a:r>
              <a:rPr lang="en-US" sz="1000" dirty="0">
                <a:solidFill>
                  <a:schemeClr val="bg2"/>
                </a:solidFill>
                <a:latin typeface="Raleway Thin"/>
                <a:sym typeface="Raleway Thin"/>
              </a:rPr>
              <a:t>Classification and Regression Trees (CART)</a:t>
            </a:r>
          </a:p>
          <a:p>
            <a:pPr marL="342900" indent="-342900">
              <a:buClr>
                <a:schemeClr val="bg2"/>
              </a:buClr>
              <a:buFont typeface="+mj-lt"/>
              <a:buAutoNum type="arabicPeriod"/>
            </a:pPr>
            <a:r>
              <a:rPr lang="en-US" sz="1000" dirty="0">
                <a:solidFill>
                  <a:schemeClr val="bg2"/>
                </a:solidFill>
                <a:latin typeface="Raleway Thin"/>
                <a:sym typeface="Raleway Thin"/>
              </a:rPr>
              <a:t>k-Nearest Neighbors (KNN)</a:t>
            </a:r>
          </a:p>
          <a:p>
            <a:pPr marL="342900" indent="-342900">
              <a:buClr>
                <a:schemeClr val="bg2"/>
              </a:buClr>
              <a:buFont typeface="+mj-lt"/>
              <a:buAutoNum type="arabicPeriod"/>
            </a:pPr>
            <a:r>
              <a:rPr lang="en-US" sz="1000" dirty="0">
                <a:solidFill>
                  <a:schemeClr val="bg2"/>
                </a:solidFill>
                <a:latin typeface="Raleway Thin"/>
                <a:sym typeface="Raleway Thin"/>
              </a:rPr>
              <a:t>Bayesian Generalized Linear Model</a:t>
            </a:r>
          </a:p>
          <a:p>
            <a:pPr marL="342900" indent="-342900">
              <a:buClr>
                <a:schemeClr val="bg2"/>
              </a:buClr>
              <a:buFont typeface="+mj-lt"/>
              <a:buAutoNum type="arabicPeriod"/>
            </a:pPr>
            <a:r>
              <a:rPr lang="en-US" sz="1000" dirty="0">
                <a:solidFill>
                  <a:schemeClr val="bg2"/>
                </a:solidFill>
                <a:latin typeface="Raleway Thin"/>
                <a:sym typeface="Raleway Thin"/>
              </a:rPr>
              <a:t>Support Vector Machines (SVM)</a:t>
            </a:r>
          </a:p>
          <a:p>
            <a:pPr marL="342900" indent="-342900">
              <a:buClr>
                <a:schemeClr val="bg2"/>
              </a:buClr>
              <a:buFont typeface="+mj-lt"/>
              <a:buAutoNum type="arabicPeriod"/>
            </a:pPr>
            <a:r>
              <a:rPr lang="en-US" sz="1000" dirty="0">
                <a:solidFill>
                  <a:schemeClr val="bg2"/>
                </a:solidFill>
                <a:latin typeface="Raleway Thin"/>
                <a:sym typeface="Raleway Thin"/>
              </a:rPr>
              <a:t>Random Forest</a:t>
            </a:r>
          </a:p>
          <a:p>
            <a:pPr marL="342900" indent="-342900">
              <a:buClr>
                <a:schemeClr val="bg2"/>
              </a:buClr>
              <a:buFont typeface="+mj-lt"/>
              <a:buAutoNum type="arabicPeriod"/>
            </a:pPr>
            <a:r>
              <a:rPr lang="en-US" sz="1000" dirty="0" err="1">
                <a:solidFill>
                  <a:schemeClr val="bg2"/>
                </a:solidFill>
                <a:latin typeface="Raleway Thin"/>
                <a:sym typeface="Raleway Thin"/>
              </a:rPr>
              <a:t>XGBoost</a:t>
            </a:r>
            <a:endParaRPr lang="en-US" sz="1000" dirty="0">
              <a:solidFill>
                <a:schemeClr val="bg2"/>
              </a:solidFill>
              <a:latin typeface="Raleway Thin"/>
              <a:sym typeface="Raleway Thin"/>
            </a:endParaRPr>
          </a:p>
        </p:txBody>
      </p:sp>
      <p:sp>
        <p:nvSpPr>
          <p:cNvPr id="14" name="5-Point Star 13">
            <a:extLst>
              <a:ext uri="{FF2B5EF4-FFF2-40B4-BE49-F238E27FC236}">
                <a16:creationId xmlns:a16="http://schemas.microsoft.com/office/drawing/2014/main" id="{EAD9CEB6-E159-904F-9DE6-EE923D47F0BD}"/>
              </a:ext>
            </a:extLst>
          </p:cNvPr>
          <p:cNvSpPr/>
          <p:nvPr/>
        </p:nvSpPr>
        <p:spPr>
          <a:xfrm>
            <a:off x="5033600" y="3120373"/>
            <a:ext cx="189465" cy="164592"/>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46427A6-0153-B548-8BFA-0A1DFD5ED294}"/>
              </a:ext>
            </a:extLst>
          </p:cNvPr>
          <p:cNvSpPr/>
          <p:nvPr/>
        </p:nvSpPr>
        <p:spPr>
          <a:xfrm>
            <a:off x="6355206" y="4547598"/>
            <a:ext cx="1762635" cy="400110"/>
          </a:xfrm>
          <a:prstGeom prst="rect">
            <a:avLst/>
          </a:prstGeom>
        </p:spPr>
        <p:txBody>
          <a:bodyPr wrap="square">
            <a:spAutoFit/>
          </a:bodyPr>
          <a:lstStyle/>
          <a:p>
            <a:pPr algn="ctr"/>
            <a:r>
              <a:rPr lang="en-US" sz="1000" b="1" dirty="0" err="1"/>
              <a:t>XGBoost</a:t>
            </a:r>
            <a:r>
              <a:rPr lang="en-US" sz="1000" b="1" dirty="0"/>
              <a:t> test set accuracy: </a:t>
            </a:r>
            <a:r>
              <a:rPr lang="en-US" sz="1000" b="1" dirty="0">
                <a:solidFill>
                  <a:schemeClr val="accent1"/>
                </a:solidFill>
              </a:rPr>
              <a:t>71.4%</a:t>
            </a:r>
          </a:p>
        </p:txBody>
      </p:sp>
      <p:sp>
        <p:nvSpPr>
          <p:cNvPr id="17" name="Right Arrow 16">
            <a:extLst>
              <a:ext uri="{FF2B5EF4-FFF2-40B4-BE49-F238E27FC236}">
                <a16:creationId xmlns:a16="http://schemas.microsoft.com/office/drawing/2014/main" id="{8DE0A7B7-2537-C94E-BF91-D4C313EF5F4A}"/>
              </a:ext>
            </a:extLst>
          </p:cNvPr>
          <p:cNvSpPr/>
          <p:nvPr/>
        </p:nvSpPr>
        <p:spPr>
          <a:xfrm>
            <a:off x="6291489" y="4627113"/>
            <a:ext cx="402336" cy="914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oogle Shape;380;p36">
            <a:extLst>
              <a:ext uri="{FF2B5EF4-FFF2-40B4-BE49-F238E27FC236}">
                <a16:creationId xmlns:a16="http://schemas.microsoft.com/office/drawing/2014/main" id="{E6815BD3-F199-6940-89DF-756737BBFF06}"/>
              </a:ext>
            </a:extLst>
          </p:cNvPr>
          <p:cNvGrpSpPr/>
          <p:nvPr/>
        </p:nvGrpSpPr>
        <p:grpSpPr>
          <a:xfrm>
            <a:off x="8020981" y="291515"/>
            <a:ext cx="863978" cy="798681"/>
            <a:chOff x="5975075" y="2327500"/>
            <a:chExt cx="420100" cy="388350"/>
          </a:xfrm>
        </p:grpSpPr>
        <p:sp>
          <p:nvSpPr>
            <p:cNvPr id="20" name="Google Shape;381;p36">
              <a:extLst>
                <a:ext uri="{FF2B5EF4-FFF2-40B4-BE49-F238E27FC236}">
                  <a16:creationId xmlns:a16="http://schemas.microsoft.com/office/drawing/2014/main" id="{90605ACC-65C0-FF45-AF6D-CD888F966BD0}"/>
                </a:ext>
              </a:extLst>
            </p:cNvPr>
            <p:cNvSpPr/>
            <p:nvPr/>
          </p:nvSpPr>
          <p:spPr>
            <a:xfrm>
              <a:off x="5975075" y="2474650"/>
              <a:ext cx="98325" cy="220450"/>
            </a:xfrm>
            <a:custGeom>
              <a:avLst/>
              <a:gdLst/>
              <a:ahLst/>
              <a:cxnLst/>
              <a:rect l="l" t="t"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382;p36">
              <a:extLst>
                <a:ext uri="{FF2B5EF4-FFF2-40B4-BE49-F238E27FC236}">
                  <a16:creationId xmlns:a16="http://schemas.microsoft.com/office/drawing/2014/main" id="{2E2BE72A-9B5A-A94B-8EEE-2A55F0C84125}"/>
                </a:ext>
              </a:extLst>
            </p:cNvPr>
            <p:cNvSpPr/>
            <p:nvPr/>
          </p:nvSpPr>
          <p:spPr>
            <a:xfrm>
              <a:off x="6088025" y="2327500"/>
              <a:ext cx="307150" cy="388350"/>
            </a:xfrm>
            <a:custGeom>
              <a:avLst/>
              <a:gdLst/>
              <a:ahLst/>
              <a:cxnLst/>
              <a:rect l="l" t="t"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 name="Oval 21">
            <a:extLst>
              <a:ext uri="{FF2B5EF4-FFF2-40B4-BE49-F238E27FC236}">
                <a16:creationId xmlns:a16="http://schemas.microsoft.com/office/drawing/2014/main" id="{83BD4F8D-1772-9146-B4F9-4292B5987587}"/>
              </a:ext>
            </a:extLst>
          </p:cNvPr>
          <p:cNvSpPr/>
          <p:nvPr/>
        </p:nvSpPr>
        <p:spPr>
          <a:xfrm>
            <a:off x="1952197" y="4316197"/>
            <a:ext cx="647051" cy="217220"/>
          </a:xfrm>
          <a:prstGeom prst="ellipse">
            <a:avLst/>
          </a:prstGeom>
          <a:solidFill>
            <a:schemeClr val="accent1">
              <a:alpha val="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D90BCDC1-65B4-AE4C-838B-562C0BBED971}"/>
              </a:ext>
            </a:extLst>
          </p:cNvPr>
          <p:cNvSpPr/>
          <p:nvPr/>
        </p:nvSpPr>
        <p:spPr>
          <a:xfrm>
            <a:off x="2045728" y="3398423"/>
            <a:ext cx="618279" cy="217220"/>
          </a:xfrm>
          <a:prstGeom prst="ellipse">
            <a:avLst/>
          </a:prstGeom>
          <a:solidFill>
            <a:schemeClr val="accent1">
              <a:alpha val="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5-Point Star 25">
            <a:extLst>
              <a:ext uri="{FF2B5EF4-FFF2-40B4-BE49-F238E27FC236}">
                <a16:creationId xmlns:a16="http://schemas.microsoft.com/office/drawing/2014/main" id="{3EA62D23-4F45-AC43-A6FD-6CD45F3C08EF}"/>
              </a:ext>
            </a:extLst>
          </p:cNvPr>
          <p:cNvSpPr/>
          <p:nvPr/>
        </p:nvSpPr>
        <p:spPr>
          <a:xfrm>
            <a:off x="5438175" y="2962193"/>
            <a:ext cx="189465" cy="164592"/>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27">
            <a:extLst>
              <a:ext uri="{FF2B5EF4-FFF2-40B4-BE49-F238E27FC236}">
                <a16:creationId xmlns:a16="http://schemas.microsoft.com/office/drawing/2014/main" id="{A4543744-C166-DE41-8B4F-5655A294F3D0}"/>
              </a:ext>
            </a:extLst>
          </p:cNvPr>
          <p:cNvPicPr>
            <a:picLocks noChangeAspect="1"/>
          </p:cNvPicPr>
          <p:nvPr/>
        </p:nvPicPr>
        <p:blipFill>
          <a:blip r:embed="rId4"/>
          <a:stretch>
            <a:fillRect/>
          </a:stretch>
        </p:blipFill>
        <p:spPr>
          <a:xfrm>
            <a:off x="3717374" y="3512017"/>
            <a:ext cx="2405831" cy="1035581"/>
          </a:xfrm>
          <a:prstGeom prst="rect">
            <a:avLst/>
          </a:prstGeom>
        </p:spPr>
      </p:pic>
      <p:sp>
        <p:nvSpPr>
          <p:cNvPr id="29" name="Rectangle 28">
            <a:extLst>
              <a:ext uri="{FF2B5EF4-FFF2-40B4-BE49-F238E27FC236}">
                <a16:creationId xmlns:a16="http://schemas.microsoft.com/office/drawing/2014/main" id="{AB9F2E21-340A-FD40-9215-7211023E259A}"/>
              </a:ext>
            </a:extLst>
          </p:cNvPr>
          <p:cNvSpPr/>
          <p:nvPr/>
        </p:nvSpPr>
        <p:spPr>
          <a:xfrm>
            <a:off x="3808208" y="4533666"/>
            <a:ext cx="2038773" cy="400110"/>
          </a:xfrm>
          <a:prstGeom prst="rect">
            <a:avLst/>
          </a:prstGeom>
        </p:spPr>
        <p:txBody>
          <a:bodyPr wrap="square">
            <a:spAutoFit/>
          </a:bodyPr>
          <a:lstStyle/>
          <a:p>
            <a:pPr algn="ctr"/>
            <a:r>
              <a:rPr lang="en-US" sz="1000" b="1" dirty="0"/>
              <a:t>Random Forest test set accuracy: </a:t>
            </a:r>
            <a:r>
              <a:rPr lang="en-US" sz="1000" b="1" dirty="0">
                <a:solidFill>
                  <a:schemeClr val="accent1"/>
                </a:solidFill>
              </a:rPr>
              <a:t>71.6%</a:t>
            </a:r>
          </a:p>
        </p:txBody>
      </p:sp>
      <p:sp>
        <p:nvSpPr>
          <p:cNvPr id="30" name="Right Arrow 29">
            <a:extLst>
              <a:ext uri="{FF2B5EF4-FFF2-40B4-BE49-F238E27FC236}">
                <a16:creationId xmlns:a16="http://schemas.microsoft.com/office/drawing/2014/main" id="{D3BEAF63-3EF8-9246-B903-F211CA599DA8}"/>
              </a:ext>
            </a:extLst>
          </p:cNvPr>
          <p:cNvSpPr/>
          <p:nvPr/>
        </p:nvSpPr>
        <p:spPr>
          <a:xfrm>
            <a:off x="3697391" y="4608825"/>
            <a:ext cx="402336" cy="914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528097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91C81BC-4F79-824E-B184-8E4476EABB4C}"/>
              </a:ext>
            </a:extLst>
          </p:cNvPr>
          <p:cNvSpPr>
            <a:spLocks noGrp="1"/>
          </p:cNvSpPr>
          <p:nvPr>
            <p:ph type="body" idx="1"/>
          </p:nvPr>
        </p:nvSpPr>
        <p:spPr>
          <a:xfrm>
            <a:off x="531774" y="787918"/>
            <a:ext cx="7633818" cy="2211314"/>
          </a:xfrm>
        </p:spPr>
        <p:txBody>
          <a:bodyPr/>
          <a:lstStyle/>
          <a:p>
            <a:r>
              <a:rPr lang="en-US" dirty="0"/>
              <a:t>Men are typically hasher critic reviewers than women;</a:t>
            </a:r>
          </a:p>
          <a:p>
            <a:r>
              <a:rPr lang="en-US" dirty="0"/>
              <a:t>Top movie genres people like to rate/see: </a:t>
            </a:r>
            <a:r>
              <a:rPr lang="en-US" dirty="0">
                <a:solidFill>
                  <a:schemeClr val="accent1"/>
                </a:solidFill>
              </a:rPr>
              <a:t>Action, Adventure, Comedy, Drama, Crime, Thriller</a:t>
            </a:r>
            <a:r>
              <a:rPr lang="en-US" dirty="0"/>
              <a:t>.</a:t>
            </a:r>
          </a:p>
          <a:p>
            <a:r>
              <a:rPr lang="en-US" dirty="0">
                <a:solidFill>
                  <a:schemeClr val="accent1"/>
                </a:solidFill>
              </a:rPr>
              <a:t>Year, duration, number of votes, budget, sentiment scores, etc.</a:t>
            </a:r>
            <a:r>
              <a:rPr lang="en-US" dirty="0"/>
              <a:t> all influence rating scores. </a:t>
            </a:r>
            <a:r>
              <a:rPr lang="en-US" dirty="0">
                <a:solidFill>
                  <a:schemeClr val="accent1"/>
                </a:solidFill>
              </a:rPr>
              <a:t>Number of types of genres</a:t>
            </a:r>
            <a:r>
              <a:rPr lang="en-US" dirty="0"/>
              <a:t> affect rating score but </a:t>
            </a:r>
            <a:r>
              <a:rPr lang="en-US" dirty="0">
                <a:solidFill>
                  <a:schemeClr val="accent1"/>
                </a:solidFill>
              </a:rPr>
              <a:t>genre itself </a:t>
            </a:r>
            <a:r>
              <a:rPr lang="en-US" dirty="0"/>
              <a:t>doesn’t affect much.</a:t>
            </a:r>
          </a:p>
          <a:p>
            <a:pPr marL="114300" indent="0">
              <a:buNone/>
            </a:pPr>
            <a:endParaRPr lang="en-US" dirty="0"/>
          </a:p>
          <a:p>
            <a:endParaRPr lang="en-US" dirty="0"/>
          </a:p>
        </p:txBody>
      </p:sp>
      <p:sp>
        <p:nvSpPr>
          <p:cNvPr id="4" name="Slide Number Placeholder 3">
            <a:extLst>
              <a:ext uri="{FF2B5EF4-FFF2-40B4-BE49-F238E27FC236}">
                <a16:creationId xmlns:a16="http://schemas.microsoft.com/office/drawing/2014/main" id="{4C03BAC3-BC3F-5A46-803C-6FED1902B939}"/>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25</a:t>
            </a:fld>
            <a:endParaRPr lang="en"/>
          </a:p>
        </p:txBody>
      </p:sp>
      <p:sp>
        <p:nvSpPr>
          <p:cNvPr id="5" name="Google Shape;101;p17">
            <a:extLst>
              <a:ext uri="{FF2B5EF4-FFF2-40B4-BE49-F238E27FC236}">
                <a16:creationId xmlns:a16="http://schemas.microsoft.com/office/drawing/2014/main" id="{00DE8026-55A8-264D-B5EC-1F2A384E7518}"/>
              </a:ext>
            </a:extLst>
          </p:cNvPr>
          <p:cNvSpPr txBox="1">
            <a:spLocks/>
          </p:cNvSpPr>
          <p:nvPr/>
        </p:nvSpPr>
        <p:spPr>
          <a:xfrm>
            <a:off x="393781" y="323293"/>
            <a:ext cx="7771811" cy="64186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800"/>
              <a:buFont typeface="Raleway Thin"/>
              <a:buNone/>
              <a:defRPr sz="5800" b="0" i="0" u="none" strike="noStrike" cap="none">
                <a:solidFill>
                  <a:schemeClr val="dk1"/>
                </a:solidFill>
                <a:latin typeface="Raleway Thin"/>
                <a:ea typeface="Raleway Thin"/>
                <a:cs typeface="Raleway Thin"/>
                <a:sym typeface="Raleway Thin"/>
              </a:defRPr>
            </a:lvl1pPr>
            <a:lvl2pPr marR="0" lvl="1" algn="l" rtl="0">
              <a:lnSpc>
                <a:spcPct val="100000"/>
              </a:lnSpc>
              <a:spcBef>
                <a:spcPts val="0"/>
              </a:spcBef>
              <a:spcAft>
                <a:spcPts val="0"/>
              </a:spcAft>
              <a:buClr>
                <a:schemeClr val="dk1"/>
              </a:buClr>
              <a:buSzPts val="5800"/>
              <a:buFont typeface="Raleway Thin"/>
              <a:buNone/>
              <a:defRPr sz="5800" b="0" i="0" u="none" strike="noStrike" cap="none">
                <a:solidFill>
                  <a:schemeClr val="dk1"/>
                </a:solidFill>
                <a:latin typeface="Raleway Thin"/>
                <a:ea typeface="Raleway Thin"/>
                <a:cs typeface="Raleway Thin"/>
                <a:sym typeface="Raleway Thin"/>
              </a:defRPr>
            </a:lvl2pPr>
            <a:lvl3pPr marR="0" lvl="2" algn="l" rtl="0">
              <a:lnSpc>
                <a:spcPct val="100000"/>
              </a:lnSpc>
              <a:spcBef>
                <a:spcPts val="0"/>
              </a:spcBef>
              <a:spcAft>
                <a:spcPts val="0"/>
              </a:spcAft>
              <a:buClr>
                <a:schemeClr val="dk1"/>
              </a:buClr>
              <a:buSzPts val="5800"/>
              <a:buFont typeface="Raleway Thin"/>
              <a:buNone/>
              <a:defRPr sz="5800" b="0" i="0" u="none" strike="noStrike" cap="none">
                <a:solidFill>
                  <a:schemeClr val="dk1"/>
                </a:solidFill>
                <a:latin typeface="Raleway Thin"/>
                <a:ea typeface="Raleway Thin"/>
                <a:cs typeface="Raleway Thin"/>
                <a:sym typeface="Raleway Thin"/>
              </a:defRPr>
            </a:lvl3pPr>
            <a:lvl4pPr marR="0" lvl="3" algn="l" rtl="0">
              <a:lnSpc>
                <a:spcPct val="100000"/>
              </a:lnSpc>
              <a:spcBef>
                <a:spcPts val="0"/>
              </a:spcBef>
              <a:spcAft>
                <a:spcPts val="0"/>
              </a:spcAft>
              <a:buClr>
                <a:schemeClr val="dk1"/>
              </a:buClr>
              <a:buSzPts val="5800"/>
              <a:buFont typeface="Raleway Thin"/>
              <a:buNone/>
              <a:defRPr sz="5800" b="0" i="0" u="none" strike="noStrike" cap="none">
                <a:solidFill>
                  <a:schemeClr val="dk1"/>
                </a:solidFill>
                <a:latin typeface="Raleway Thin"/>
                <a:ea typeface="Raleway Thin"/>
                <a:cs typeface="Raleway Thin"/>
                <a:sym typeface="Raleway Thin"/>
              </a:defRPr>
            </a:lvl4pPr>
            <a:lvl5pPr marR="0" lvl="4" algn="l" rtl="0">
              <a:lnSpc>
                <a:spcPct val="100000"/>
              </a:lnSpc>
              <a:spcBef>
                <a:spcPts val="0"/>
              </a:spcBef>
              <a:spcAft>
                <a:spcPts val="0"/>
              </a:spcAft>
              <a:buClr>
                <a:schemeClr val="dk1"/>
              </a:buClr>
              <a:buSzPts val="5800"/>
              <a:buFont typeface="Raleway Thin"/>
              <a:buNone/>
              <a:defRPr sz="5800" b="0" i="0" u="none" strike="noStrike" cap="none">
                <a:solidFill>
                  <a:schemeClr val="dk1"/>
                </a:solidFill>
                <a:latin typeface="Raleway Thin"/>
                <a:ea typeface="Raleway Thin"/>
                <a:cs typeface="Raleway Thin"/>
                <a:sym typeface="Raleway Thin"/>
              </a:defRPr>
            </a:lvl5pPr>
            <a:lvl6pPr marR="0" lvl="5" algn="l" rtl="0">
              <a:lnSpc>
                <a:spcPct val="100000"/>
              </a:lnSpc>
              <a:spcBef>
                <a:spcPts val="0"/>
              </a:spcBef>
              <a:spcAft>
                <a:spcPts val="0"/>
              </a:spcAft>
              <a:buClr>
                <a:schemeClr val="dk1"/>
              </a:buClr>
              <a:buSzPts val="5800"/>
              <a:buFont typeface="Raleway Thin"/>
              <a:buNone/>
              <a:defRPr sz="5800" b="0" i="0" u="none" strike="noStrike" cap="none">
                <a:solidFill>
                  <a:schemeClr val="dk1"/>
                </a:solidFill>
                <a:latin typeface="Raleway Thin"/>
                <a:ea typeface="Raleway Thin"/>
                <a:cs typeface="Raleway Thin"/>
                <a:sym typeface="Raleway Thin"/>
              </a:defRPr>
            </a:lvl6pPr>
            <a:lvl7pPr marR="0" lvl="6" algn="l" rtl="0">
              <a:lnSpc>
                <a:spcPct val="100000"/>
              </a:lnSpc>
              <a:spcBef>
                <a:spcPts val="0"/>
              </a:spcBef>
              <a:spcAft>
                <a:spcPts val="0"/>
              </a:spcAft>
              <a:buClr>
                <a:schemeClr val="dk1"/>
              </a:buClr>
              <a:buSzPts val="5800"/>
              <a:buFont typeface="Raleway Thin"/>
              <a:buNone/>
              <a:defRPr sz="5800" b="0" i="0" u="none" strike="noStrike" cap="none">
                <a:solidFill>
                  <a:schemeClr val="dk1"/>
                </a:solidFill>
                <a:latin typeface="Raleway Thin"/>
                <a:ea typeface="Raleway Thin"/>
                <a:cs typeface="Raleway Thin"/>
                <a:sym typeface="Raleway Thin"/>
              </a:defRPr>
            </a:lvl7pPr>
            <a:lvl8pPr marR="0" lvl="7" algn="l" rtl="0">
              <a:lnSpc>
                <a:spcPct val="100000"/>
              </a:lnSpc>
              <a:spcBef>
                <a:spcPts val="0"/>
              </a:spcBef>
              <a:spcAft>
                <a:spcPts val="0"/>
              </a:spcAft>
              <a:buClr>
                <a:schemeClr val="dk1"/>
              </a:buClr>
              <a:buSzPts val="5800"/>
              <a:buFont typeface="Raleway Thin"/>
              <a:buNone/>
              <a:defRPr sz="5800" b="0" i="0" u="none" strike="noStrike" cap="none">
                <a:solidFill>
                  <a:schemeClr val="dk1"/>
                </a:solidFill>
                <a:latin typeface="Raleway Thin"/>
                <a:ea typeface="Raleway Thin"/>
                <a:cs typeface="Raleway Thin"/>
                <a:sym typeface="Raleway Thin"/>
              </a:defRPr>
            </a:lvl8pPr>
            <a:lvl9pPr marR="0" lvl="8" algn="l" rtl="0">
              <a:lnSpc>
                <a:spcPct val="100000"/>
              </a:lnSpc>
              <a:spcBef>
                <a:spcPts val="0"/>
              </a:spcBef>
              <a:spcAft>
                <a:spcPts val="0"/>
              </a:spcAft>
              <a:buClr>
                <a:schemeClr val="dk1"/>
              </a:buClr>
              <a:buSzPts val="5800"/>
              <a:buFont typeface="Raleway Thin"/>
              <a:buNone/>
              <a:defRPr sz="5800" b="0" i="0" u="none" strike="noStrike" cap="none">
                <a:solidFill>
                  <a:schemeClr val="dk1"/>
                </a:solidFill>
                <a:latin typeface="Raleway Thin"/>
                <a:ea typeface="Raleway Thin"/>
                <a:cs typeface="Raleway Thin"/>
                <a:sym typeface="Raleway Thin"/>
              </a:defRPr>
            </a:lvl9pPr>
          </a:lstStyle>
          <a:p>
            <a:r>
              <a:rPr lang="en-US" sz="2800" b="1" dirty="0"/>
              <a:t>Conclusion</a:t>
            </a:r>
          </a:p>
        </p:txBody>
      </p:sp>
      <p:sp>
        <p:nvSpPr>
          <p:cNvPr id="6" name="Text Placeholder 2">
            <a:extLst>
              <a:ext uri="{FF2B5EF4-FFF2-40B4-BE49-F238E27FC236}">
                <a16:creationId xmlns:a16="http://schemas.microsoft.com/office/drawing/2014/main" id="{52CB92B8-A772-8547-89DF-3700343936DE}"/>
              </a:ext>
            </a:extLst>
          </p:cNvPr>
          <p:cNvSpPr txBox="1">
            <a:spLocks/>
          </p:cNvSpPr>
          <p:nvPr/>
        </p:nvSpPr>
        <p:spPr>
          <a:xfrm>
            <a:off x="393781" y="3851500"/>
            <a:ext cx="7633818" cy="117198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600"/>
              </a:spcBef>
              <a:spcAft>
                <a:spcPts val="0"/>
              </a:spcAft>
              <a:buClr>
                <a:srgbClr val="FFB600"/>
              </a:buClr>
              <a:buSzPts val="1800"/>
              <a:buFont typeface="Raleway Thin"/>
              <a:buChar char="●"/>
              <a:defRPr sz="1800" b="0" i="0" u="none" strike="noStrike" cap="none">
                <a:solidFill>
                  <a:schemeClr val="dk2"/>
                </a:solidFill>
                <a:latin typeface="Raleway Thin"/>
                <a:ea typeface="Raleway Thin"/>
                <a:cs typeface="Raleway Thin"/>
                <a:sym typeface="Raleway Thin"/>
              </a:defRPr>
            </a:lvl1pPr>
            <a:lvl2pPr marL="914400" marR="0" lvl="1" indent="-342900" algn="l" rtl="0">
              <a:lnSpc>
                <a:spcPct val="100000"/>
              </a:lnSpc>
              <a:spcBef>
                <a:spcPts val="0"/>
              </a:spcBef>
              <a:spcAft>
                <a:spcPts val="0"/>
              </a:spcAft>
              <a:buClr>
                <a:srgbClr val="FFB600"/>
              </a:buClr>
              <a:buSzPts val="1800"/>
              <a:buFont typeface="Raleway Thin"/>
              <a:buChar char="○"/>
              <a:defRPr sz="1800" b="0" i="0" u="none" strike="noStrike" cap="none">
                <a:solidFill>
                  <a:schemeClr val="dk2"/>
                </a:solidFill>
                <a:latin typeface="Raleway Thin"/>
                <a:ea typeface="Raleway Thin"/>
                <a:cs typeface="Raleway Thin"/>
                <a:sym typeface="Raleway Thin"/>
              </a:defRPr>
            </a:lvl2pPr>
            <a:lvl3pPr marL="1371600" marR="0" lvl="2" indent="-342900" algn="l" rtl="0">
              <a:lnSpc>
                <a:spcPct val="100000"/>
              </a:lnSpc>
              <a:spcBef>
                <a:spcPts val="0"/>
              </a:spcBef>
              <a:spcAft>
                <a:spcPts val="0"/>
              </a:spcAft>
              <a:buClr>
                <a:srgbClr val="FFB600"/>
              </a:buClr>
              <a:buSzPts val="1800"/>
              <a:buFont typeface="Raleway Thin"/>
              <a:buChar char="■"/>
              <a:defRPr sz="1800" b="0" i="0" u="none" strike="noStrike" cap="none">
                <a:solidFill>
                  <a:schemeClr val="dk2"/>
                </a:solidFill>
                <a:latin typeface="Raleway Thin"/>
                <a:ea typeface="Raleway Thin"/>
                <a:cs typeface="Raleway Thin"/>
                <a:sym typeface="Raleway Thin"/>
              </a:defRPr>
            </a:lvl3pPr>
            <a:lvl4pPr marL="1828800" marR="0" lvl="3" indent="-342900" algn="l" rtl="0">
              <a:lnSpc>
                <a:spcPct val="100000"/>
              </a:lnSpc>
              <a:spcBef>
                <a:spcPts val="0"/>
              </a:spcBef>
              <a:spcAft>
                <a:spcPts val="0"/>
              </a:spcAft>
              <a:buClr>
                <a:schemeClr val="dk2"/>
              </a:buClr>
              <a:buSzPts val="1800"/>
              <a:buFont typeface="Raleway Thin"/>
              <a:buChar char="●"/>
              <a:defRPr sz="1800" b="0" i="0" u="none" strike="noStrike" cap="none">
                <a:solidFill>
                  <a:schemeClr val="dk2"/>
                </a:solidFill>
                <a:latin typeface="Raleway Thin"/>
                <a:ea typeface="Raleway Thin"/>
                <a:cs typeface="Raleway Thin"/>
                <a:sym typeface="Raleway Thin"/>
              </a:defRPr>
            </a:lvl4pPr>
            <a:lvl5pPr marL="2286000" marR="0" lvl="4" indent="-342900" algn="l" rtl="0">
              <a:lnSpc>
                <a:spcPct val="100000"/>
              </a:lnSpc>
              <a:spcBef>
                <a:spcPts val="0"/>
              </a:spcBef>
              <a:spcAft>
                <a:spcPts val="0"/>
              </a:spcAft>
              <a:buClr>
                <a:schemeClr val="dk2"/>
              </a:buClr>
              <a:buSzPts val="1800"/>
              <a:buFont typeface="Raleway Thin"/>
              <a:buChar char="○"/>
              <a:defRPr sz="1800" b="0" i="0" u="none" strike="noStrike" cap="none">
                <a:solidFill>
                  <a:schemeClr val="dk2"/>
                </a:solidFill>
                <a:latin typeface="Raleway Thin"/>
                <a:ea typeface="Raleway Thin"/>
                <a:cs typeface="Raleway Thin"/>
                <a:sym typeface="Raleway Thin"/>
              </a:defRPr>
            </a:lvl5pPr>
            <a:lvl6pPr marL="2743200" marR="0" lvl="5" indent="-342900" algn="l" rtl="0">
              <a:lnSpc>
                <a:spcPct val="100000"/>
              </a:lnSpc>
              <a:spcBef>
                <a:spcPts val="0"/>
              </a:spcBef>
              <a:spcAft>
                <a:spcPts val="0"/>
              </a:spcAft>
              <a:buClr>
                <a:schemeClr val="dk2"/>
              </a:buClr>
              <a:buSzPts val="1800"/>
              <a:buFont typeface="Raleway Thin"/>
              <a:buChar char="■"/>
              <a:defRPr sz="1800" b="0" i="0" u="none" strike="noStrike" cap="none">
                <a:solidFill>
                  <a:schemeClr val="dk2"/>
                </a:solidFill>
                <a:latin typeface="Raleway Thin"/>
                <a:ea typeface="Raleway Thin"/>
                <a:cs typeface="Raleway Thin"/>
                <a:sym typeface="Raleway Thin"/>
              </a:defRPr>
            </a:lvl6pPr>
            <a:lvl7pPr marL="3200400" marR="0" lvl="6" indent="-342900" algn="l" rtl="0">
              <a:lnSpc>
                <a:spcPct val="100000"/>
              </a:lnSpc>
              <a:spcBef>
                <a:spcPts val="0"/>
              </a:spcBef>
              <a:spcAft>
                <a:spcPts val="0"/>
              </a:spcAft>
              <a:buClr>
                <a:schemeClr val="dk2"/>
              </a:buClr>
              <a:buSzPts val="1800"/>
              <a:buFont typeface="Raleway Thin"/>
              <a:buChar char="●"/>
              <a:defRPr sz="1800" b="0" i="0" u="none" strike="noStrike" cap="none">
                <a:solidFill>
                  <a:schemeClr val="dk2"/>
                </a:solidFill>
                <a:latin typeface="Raleway Thin"/>
                <a:ea typeface="Raleway Thin"/>
                <a:cs typeface="Raleway Thin"/>
                <a:sym typeface="Raleway Thin"/>
              </a:defRPr>
            </a:lvl7pPr>
            <a:lvl8pPr marL="3657600" marR="0" lvl="7" indent="-342900" algn="l" rtl="0">
              <a:lnSpc>
                <a:spcPct val="100000"/>
              </a:lnSpc>
              <a:spcBef>
                <a:spcPts val="0"/>
              </a:spcBef>
              <a:spcAft>
                <a:spcPts val="0"/>
              </a:spcAft>
              <a:buClr>
                <a:schemeClr val="dk2"/>
              </a:buClr>
              <a:buSzPts val="1800"/>
              <a:buFont typeface="Raleway Thin"/>
              <a:buChar char="○"/>
              <a:defRPr sz="1800" b="0" i="0" u="none" strike="noStrike" cap="none">
                <a:solidFill>
                  <a:schemeClr val="dk2"/>
                </a:solidFill>
                <a:latin typeface="Raleway Thin"/>
                <a:ea typeface="Raleway Thin"/>
                <a:cs typeface="Raleway Thin"/>
                <a:sym typeface="Raleway Thin"/>
              </a:defRPr>
            </a:lvl8pPr>
            <a:lvl9pPr marL="4114800" marR="0" lvl="8" indent="-342900" algn="l" rtl="0">
              <a:lnSpc>
                <a:spcPct val="100000"/>
              </a:lnSpc>
              <a:spcBef>
                <a:spcPts val="0"/>
              </a:spcBef>
              <a:spcAft>
                <a:spcPts val="0"/>
              </a:spcAft>
              <a:buClr>
                <a:schemeClr val="dk2"/>
              </a:buClr>
              <a:buSzPts val="1800"/>
              <a:buFont typeface="Raleway Thin"/>
              <a:buChar char="■"/>
              <a:defRPr sz="1800" b="0" i="0" u="none" strike="noStrike" cap="none">
                <a:solidFill>
                  <a:schemeClr val="dk2"/>
                </a:solidFill>
                <a:latin typeface="Raleway Thin"/>
                <a:ea typeface="Raleway Thin"/>
                <a:cs typeface="Raleway Thin"/>
                <a:sym typeface="Raleway Thin"/>
              </a:defRPr>
            </a:lvl9pPr>
          </a:lstStyle>
          <a:p>
            <a:r>
              <a:rPr lang="en-US" dirty="0"/>
              <a:t>Better use positive words in writing descriptions;</a:t>
            </a:r>
          </a:p>
          <a:p>
            <a:r>
              <a:rPr lang="en-US" dirty="0"/>
              <a:t>Encourage women to express more on voting/reviewing.</a:t>
            </a:r>
          </a:p>
          <a:p>
            <a:pPr marL="114300" indent="0">
              <a:buNone/>
            </a:pPr>
            <a:endParaRPr lang="en-US" dirty="0"/>
          </a:p>
        </p:txBody>
      </p:sp>
      <p:sp>
        <p:nvSpPr>
          <p:cNvPr id="7" name="Google Shape;101;p17">
            <a:extLst>
              <a:ext uri="{FF2B5EF4-FFF2-40B4-BE49-F238E27FC236}">
                <a16:creationId xmlns:a16="http://schemas.microsoft.com/office/drawing/2014/main" id="{B4C875A4-ED09-DC47-B6B4-A08EAA9EDC85}"/>
              </a:ext>
            </a:extLst>
          </p:cNvPr>
          <p:cNvSpPr txBox="1">
            <a:spLocks/>
          </p:cNvSpPr>
          <p:nvPr/>
        </p:nvSpPr>
        <p:spPr>
          <a:xfrm>
            <a:off x="393781" y="3310128"/>
            <a:ext cx="7771811" cy="64186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800"/>
              <a:buFont typeface="Raleway Thin"/>
              <a:buNone/>
              <a:defRPr sz="5800" b="0" i="0" u="none" strike="noStrike" cap="none">
                <a:solidFill>
                  <a:schemeClr val="dk1"/>
                </a:solidFill>
                <a:latin typeface="Raleway Thin"/>
                <a:ea typeface="Raleway Thin"/>
                <a:cs typeface="Raleway Thin"/>
                <a:sym typeface="Raleway Thin"/>
              </a:defRPr>
            </a:lvl1pPr>
            <a:lvl2pPr marR="0" lvl="1" algn="l" rtl="0">
              <a:lnSpc>
                <a:spcPct val="100000"/>
              </a:lnSpc>
              <a:spcBef>
                <a:spcPts val="0"/>
              </a:spcBef>
              <a:spcAft>
                <a:spcPts val="0"/>
              </a:spcAft>
              <a:buClr>
                <a:schemeClr val="dk1"/>
              </a:buClr>
              <a:buSzPts val="5800"/>
              <a:buFont typeface="Raleway Thin"/>
              <a:buNone/>
              <a:defRPr sz="5800" b="0" i="0" u="none" strike="noStrike" cap="none">
                <a:solidFill>
                  <a:schemeClr val="dk1"/>
                </a:solidFill>
                <a:latin typeface="Raleway Thin"/>
                <a:ea typeface="Raleway Thin"/>
                <a:cs typeface="Raleway Thin"/>
                <a:sym typeface="Raleway Thin"/>
              </a:defRPr>
            </a:lvl2pPr>
            <a:lvl3pPr marR="0" lvl="2" algn="l" rtl="0">
              <a:lnSpc>
                <a:spcPct val="100000"/>
              </a:lnSpc>
              <a:spcBef>
                <a:spcPts val="0"/>
              </a:spcBef>
              <a:spcAft>
                <a:spcPts val="0"/>
              </a:spcAft>
              <a:buClr>
                <a:schemeClr val="dk1"/>
              </a:buClr>
              <a:buSzPts val="5800"/>
              <a:buFont typeface="Raleway Thin"/>
              <a:buNone/>
              <a:defRPr sz="5800" b="0" i="0" u="none" strike="noStrike" cap="none">
                <a:solidFill>
                  <a:schemeClr val="dk1"/>
                </a:solidFill>
                <a:latin typeface="Raleway Thin"/>
                <a:ea typeface="Raleway Thin"/>
                <a:cs typeface="Raleway Thin"/>
                <a:sym typeface="Raleway Thin"/>
              </a:defRPr>
            </a:lvl3pPr>
            <a:lvl4pPr marR="0" lvl="3" algn="l" rtl="0">
              <a:lnSpc>
                <a:spcPct val="100000"/>
              </a:lnSpc>
              <a:spcBef>
                <a:spcPts val="0"/>
              </a:spcBef>
              <a:spcAft>
                <a:spcPts val="0"/>
              </a:spcAft>
              <a:buClr>
                <a:schemeClr val="dk1"/>
              </a:buClr>
              <a:buSzPts val="5800"/>
              <a:buFont typeface="Raleway Thin"/>
              <a:buNone/>
              <a:defRPr sz="5800" b="0" i="0" u="none" strike="noStrike" cap="none">
                <a:solidFill>
                  <a:schemeClr val="dk1"/>
                </a:solidFill>
                <a:latin typeface="Raleway Thin"/>
                <a:ea typeface="Raleway Thin"/>
                <a:cs typeface="Raleway Thin"/>
                <a:sym typeface="Raleway Thin"/>
              </a:defRPr>
            </a:lvl4pPr>
            <a:lvl5pPr marR="0" lvl="4" algn="l" rtl="0">
              <a:lnSpc>
                <a:spcPct val="100000"/>
              </a:lnSpc>
              <a:spcBef>
                <a:spcPts val="0"/>
              </a:spcBef>
              <a:spcAft>
                <a:spcPts val="0"/>
              </a:spcAft>
              <a:buClr>
                <a:schemeClr val="dk1"/>
              </a:buClr>
              <a:buSzPts val="5800"/>
              <a:buFont typeface="Raleway Thin"/>
              <a:buNone/>
              <a:defRPr sz="5800" b="0" i="0" u="none" strike="noStrike" cap="none">
                <a:solidFill>
                  <a:schemeClr val="dk1"/>
                </a:solidFill>
                <a:latin typeface="Raleway Thin"/>
                <a:ea typeface="Raleway Thin"/>
                <a:cs typeface="Raleway Thin"/>
                <a:sym typeface="Raleway Thin"/>
              </a:defRPr>
            </a:lvl5pPr>
            <a:lvl6pPr marR="0" lvl="5" algn="l" rtl="0">
              <a:lnSpc>
                <a:spcPct val="100000"/>
              </a:lnSpc>
              <a:spcBef>
                <a:spcPts val="0"/>
              </a:spcBef>
              <a:spcAft>
                <a:spcPts val="0"/>
              </a:spcAft>
              <a:buClr>
                <a:schemeClr val="dk1"/>
              </a:buClr>
              <a:buSzPts val="5800"/>
              <a:buFont typeface="Raleway Thin"/>
              <a:buNone/>
              <a:defRPr sz="5800" b="0" i="0" u="none" strike="noStrike" cap="none">
                <a:solidFill>
                  <a:schemeClr val="dk1"/>
                </a:solidFill>
                <a:latin typeface="Raleway Thin"/>
                <a:ea typeface="Raleway Thin"/>
                <a:cs typeface="Raleway Thin"/>
                <a:sym typeface="Raleway Thin"/>
              </a:defRPr>
            </a:lvl6pPr>
            <a:lvl7pPr marR="0" lvl="6" algn="l" rtl="0">
              <a:lnSpc>
                <a:spcPct val="100000"/>
              </a:lnSpc>
              <a:spcBef>
                <a:spcPts val="0"/>
              </a:spcBef>
              <a:spcAft>
                <a:spcPts val="0"/>
              </a:spcAft>
              <a:buClr>
                <a:schemeClr val="dk1"/>
              </a:buClr>
              <a:buSzPts val="5800"/>
              <a:buFont typeface="Raleway Thin"/>
              <a:buNone/>
              <a:defRPr sz="5800" b="0" i="0" u="none" strike="noStrike" cap="none">
                <a:solidFill>
                  <a:schemeClr val="dk1"/>
                </a:solidFill>
                <a:latin typeface="Raleway Thin"/>
                <a:ea typeface="Raleway Thin"/>
                <a:cs typeface="Raleway Thin"/>
                <a:sym typeface="Raleway Thin"/>
              </a:defRPr>
            </a:lvl7pPr>
            <a:lvl8pPr marR="0" lvl="7" algn="l" rtl="0">
              <a:lnSpc>
                <a:spcPct val="100000"/>
              </a:lnSpc>
              <a:spcBef>
                <a:spcPts val="0"/>
              </a:spcBef>
              <a:spcAft>
                <a:spcPts val="0"/>
              </a:spcAft>
              <a:buClr>
                <a:schemeClr val="dk1"/>
              </a:buClr>
              <a:buSzPts val="5800"/>
              <a:buFont typeface="Raleway Thin"/>
              <a:buNone/>
              <a:defRPr sz="5800" b="0" i="0" u="none" strike="noStrike" cap="none">
                <a:solidFill>
                  <a:schemeClr val="dk1"/>
                </a:solidFill>
                <a:latin typeface="Raleway Thin"/>
                <a:ea typeface="Raleway Thin"/>
                <a:cs typeface="Raleway Thin"/>
                <a:sym typeface="Raleway Thin"/>
              </a:defRPr>
            </a:lvl8pPr>
            <a:lvl9pPr marR="0" lvl="8" algn="l" rtl="0">
              <a:lnSpc>
                <a:spcPct val="100000"/>
              </a:lnSpc>
              <a:spcBef>
                <a:spcPts val="0"/>
              </a:spcBef>
              <a:spcAft>
                <a:spcPts val="0"/>
              </a:spcAft>
              <a:buClr>
                <a:schemeClr val="dk1"/>
              </a:buClr>
              <a:buSzPts val="5800"/>
              <a:buFont typeface="Raleway Thin"/>
              <a:buNone/>
              <a:defRPr sz="5800" b="0" i="0" u="none" strike="noStrike" cap="none">
                <a:solidFill>
                  <a:schemeClr val="dk1"/>
                </a:solidFill>
                <a:latin typeface="Raleway Thin"/>
                <a:ea typeface="Raleway Thin"/>
                <a:cs typeface="Raleway Thin"/>
                <a:sym typeface="Raleway Thin"/>
              </a:defRPr>
            </a:lvl9pPr>
          </a:lstStyle>
          <a:p>
            <a:r>
              <a:rPr lang="en-US" sz="2800" b="1" dirty="0"/>
              <a:t>Recommendation</a:t>
            </a:r>
          </a:p>
        </p:txBody>
      </p:sp>
      <p:grpSp>
        <p:nvGrpSpPr>
          <p:cNvPr id="8" name="Google Shape;236;p26">
            <a:extLst>
              <a:ext uri="{FF2B5EF4-FFF2-40B4-BE49-F238E27FC236}">
                <a16:creationId xmlns:a16="http://schemas.microsoft.com/office/drawing/2014/main" id="{69E33982-CF47-FC46-ABDC-7AE6E6A1AA93}"/>
              </a:ext>
            </a:extLst>
          </p:cNvPr>
          <p:cNvGrpSpPr/>
          <p:nvPr/>
        </p:nvGrpSpPr>
        <p:grpSpPr>
          <a:xfrm>
            <a:off x="8056529" y="173652"/>
            <a:ext cx="793438" cy="1034192"/>
            <a:chOff x="2624850" y="4296000"/>
            <a:chExt cx="380400" cy="495825"/>
          </a:xfrm>
        </p:grpSpPr>
        <p:sp>
          <p:nvSpPr>
            <p:cNvPr id="9" name="Google Shape;237;p26">
              <a:extLst>
                <a:ext uri="{FF2B5EF4-FFF2-40B4-BE49-F238E27FC236}">
                  <a16:creationId xmlns:a16="http://schemas.microsoft.com/office/drawing/2014/main" id="{B16D482F-95EB-C540-98EA-A09ED88D94FC}"/>
                </a:ext>
              </a:extLst>
            </p:cNvPr>
            <p:cNvSpPr/>
            <p:nvPr/>
          </p:nvSpPr>
          <p:spPr>
            <a:xfrm>
              <a:off x="2845875" y="4296000"/>
              <a:ext cx="126425" cy="125800"/>
            </a:xfrm>
            <a:custGeom>
              <a:avLst/>
              <a:gdLst/>
              <a:ahLst/>
              <a:cxnLst/>
              <a:rect l="l" t="t" r="r" b="b"/>
              <a:pathLst>
                <a:path w="5057" h="5032" extrusionOk="0">
                  <a:moveTo>
                    <a:pt x="4812" y="1"/>
                  </a:moveTo>
                  <a:lnTo>
                    <a:pt x="4372" y="74"/>
                  </a:lnTo>
                  <a:lnTo>
                    <a:pt x="3762" y="196"/>
                  </a:lnTo>
                  <a:lnTo>
                    <a:pt x="3053" y="392"/>
                  </a:lnTo>
                  <a:lnTo>
                    <a:pt x="2321" y="636"/>
                  </a:lnTo>
                  <a:lnTo>
                    <a:pt x="1612" y="929"/>
                  </a:lnTo>
                  <a:lnTo>
                    <a:pt x="1295" y="1075"/>
                  </a:lnTo>
                  <a:lnTo>
                    <a:pt x="1026" y="1222"/>
                  </a:lnTo>
                  <a:lnTo>
                    <a:pt x="782" y="1368"/>
                  </a:lnTo>
                  <a:lnTo>
                    <a:pt x="611" y="1515"/>
                  </a:lnTo>
                  <a:lnTo>
                    <a:pt x="489" y="1662"/>
                  </a:lnTo>
                  <a:lnTo>
                    <a:pt x="367" y="1808"/>
                  </a:lnTo>
                  <a:lnTo>
                    <a:pt x="269" y="1979"/>
                  </a:lnTo>
                  <a:lnTo>
                    <a:pt x="172" y="2150"/>
                  </a:lnTo>
                  <a:lnTo>
                    <a:pt x="123" y="2321"/>
                  </a:lnTo>
                  <a:lnTo>
                    <a:pt x="74" y="2492"/>
                  </a:lnTo>
                  <a:lnTo>
                    <a:pt x="25" y="2687"/>
                  </a:lnTo>
                  <a:lnTo>
                    <a:pt x="1" y="2858"/>
                  </a:lnTo>
                  <a:lnTo>
                    <a:pt x="1" y="3054"/>
                  </a:lnTo>
                  <a:lnTo>
                    <a:pt x="25" y="3225"/>
                  </a:lnTo>
                  <a:lnTo>
                    <a:pt x="49" y="3420"/>
                  </a:lnTo>
                  <a:lnTo>
                    <a:pt x="98" y="3591"/>
                  </a:lnTo>
                  <a:lnTo>
                    <a:pt x="172" y="3762"/>
                  </a:lnTo>
                  <a:lnTo>
                    <a:pt x="245" y="3933"/>
                  </a:lnTo>
                  <a:lnTo>
                    <a:pt x="342" y="4104"/>
                  </a:lnTo>
                  <a:lnTo>
                    <a:pt x="440" y="4250"/>
                  </a:lnTo>
                  <a:lnTo>
                    <a:pt x="2638" y="2052"/>
                  </a:lnTo>
                  <a:lnTo>
                    <a:pt x="2736" y="2003"/>
                  </a:lnTo>
                  <a:lnTo>
                    <a:pt x="2809" y="1979"/>
                  </a:lnTo>
                  <a:lnTo>
                    <a:pt x="2907" y="2003"/>
                  </a:lnTo>
                  <a:lnTo>
                    <a:pt x="2980" y="2052"/>
                  </a:lnTo>
                  <a:lnTo>
                    <a:pt x="3029" y="2126"/>
                  </a:lnTo>
                  <a:lnTo>
                    <a:pt x="3053" y="2223"/>
                  </a:lnTo>
                  <a:lnTo>
                    <a:pt x="3029" y="2321"/>
                  </a:lnTo>
                  <a:lnTo>
                    <a:pt x="2980" y="2394"/>
                  </a:lnTo>
                  <a:lnTo>
                    <a:pt x="782" y="4592"/>
                  </a:lnTo>
                  <a:lnTo>
                    <a:pt x="953" y="4690"/>
                  </a:lnTo>
                  <a:lnTo>
                    <a:pt x="1100" y="4788"/>
                  </a:lnTo>
                  <a:lnTo>
                    <a:pt x="1271" y="4885"/>
                  </a:lnTo>
                  <a:lnTo>
                    <a:pt x="1466" y="4934"/>
                  </a:lnTo>
                  <a:lnTo>
                    <a:pt x="1637" y="4983"/>
                  </a:lnTo>
                  <a:lnTo>
                    <a:pt x="1808" y="5008"/>
                  </a:lnTo>
                  <a:lnTo>
                    <a:pt x="2003" y="5032"/>
                  </a:lnTo>
                  <a:lnTo>
                    <a:pt x="2174" y="5032"/>
                  </a:lnTo>
                  <a:lnTo>
                    <a:pt x="2370" y="5008"/>
                  </a:lnTo>
                  <a:lnTo>
                    <a:pt x="2541" y="4983"/>
                  </a:lnTo>
                  <a:lnTo>
                    <a:pt x="2712" y="4934"/>
                  </a:lnTo>
                  <a:lnTo>
                    <a:pt x="2907" y="4861"/>
                  </a:lnTo>
                  <a:lnTo>
                    <a:pt x="3053" y="4788"/>
                  </a:lnTo>
                  <a:lnTo>
                    <a:pt x="3224" y="4690"/>
                  </a:lnTo>
                  <a:lnTo>
                    <a:pt x="3371" y="4568"/>
                  </a:lnTo>
                  <a:lnTo>
                    <a:pt x="3517" y="4421"/>
                  </a:lnTo>
                  <a:lnTo>
                    <a:pt x="3664" y="4250"/>
                  </a:lnTo>
                  <a:lnTo>
                    <a:pt x="3835" y="4006"/>
                  </a:lnTo>
                  <a:lnTo>
                    <a:pt x="3981" y="3738"/>
                  </a:lnTo>
                  <a:lnTo>
                    <a:pt x="4128" y="3420"/>
                  </a:lnTo>
                  <a:lnTo>
                    <a:pt x="4397" y="2736"/>
                  </a:lnTo>
                  <a:lnTo>
                    <a:pt x="4641" y="1979"/>
                  </a:lnTo>
                  <a:lnTo>
                    <a:pt x="4836" y="1271"/>
                  </a:lnTo>
                  <a:lnTo>
                    <a:pt x="4983" y="660"/>
                  </a:lnTo>
                  <a:lnTo>
                    <a:pt x="5032" y="221"/>
                  </a:lnTo>
                  <a:lnTo>
                    <a:pt x="5056" y="98"/>
                  </a:lnTo>
                  <a:lnTo>
                    <a:pt x="5032" y="25"/>
                  </a:lnTo>
                  <a:lnTo>
                    <a:pt x="495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38;p26">
              <a:extLst>
                <a:ext uri="{FF2B5EF4-FFF2-40B4-BE49-F238E27FC236}">
                  <a16:creationId xmlns:a16="http://schemas.microsoft.com/office/drawing/2014/main" id="{A945B3A4-F269-C941-8E77-2CEA97F1E628}"/>
                </a:ext>
              </a:extLst>
            </p:cNvPr>
            <p:cNvSpPr/>
            <p:nvPr/>
          </p:nvSpPr>
          <p:spPr>
            <a:xfrm>
              <a:off x="2635850" y="4316150"/>
              <a:ext cx="369400" cy="475675"/>
            </a:xfrm>
            <a:custGeom>
              <a:avLst/>
              <a:gdLst/>
              <a:ahLst/>
              <a:cxnLst/>
              <a:rect l="l" t="t" r="r" b="b"/>
              <a:pathLst>
                <a:path w="14776" h="19027" extrusionOk="0">
                  <a:moveTo>
                    <a:pt x="7400" y="1"/>
                  </a:moveTo>
                  <a:lnTo>
                    <a:pt x="7254" y="25"/>
                  </a:lnTo>
                  <a:lnTo>
                    <a:pt x="7132" y="50"/>
                  </a:lnTo>
                  <a:lnTo>
                    <a:pt x="7034" y="123"/>
                  </a:lnTo>
                  <a:lnTo>
                    <a:pt x="6936" y="196"/>
                  </a:lnTo>
                  <a:lnTo>
                    <a:pt x="6863" y="294"/>
                  </a:lnTo>
                  <a:lnTo>
                    <a:pt x="6790" y="392"/>
                  </a:lnTo>
                  <a:lnTo>
                    <a:pt x="6765" y="514"/>
                  </a:lnTo>
                  <a:lnTo>
                    <a:pt x="6741" y="636"/>
                  </a:lnTo>
                  <a:lnTo>
                    <a:pt x="6741" y="4226"/>
                  </a:lnTo>
                  <a:lnTo>
                    <a:pt x="6887" y="4592"/>
                  </a:lnTo>
                  <a:lnTo>
                    <a:pt x="7009" y="4959"/>
                  </a:lnTo>
                  <a:lnTo>
                    <a:pt x="7058" y="5325"/>
                  </a:lnTo>
                  <a:lnTo>
                    <a:pt x="7083" y="5716"/>
                  </a:lnTo>
                  <a:lnTo>
                    <a:pt x="7058" y="6107"/>
                  </a:lnTo>
                  <a:lnTo>
                    <a:pt x="7009" y="6473"/>
                  </a:lnTo>
                  <a:lnTo>
                    <a:pt x="6887" y="6864"/>
                  </a:lnTo>
                  <a:lnTo>
                    <a:pt x="6741" y="7230"/>
                  </a:lnTo>
                  <a:lnTo>
                    <a:pt x="6741" y="13629"/>
                  </a:lnTo>
                  <a:lnTo>
                    <a:pt x="6203" y="13678"/>
                  </a:lnTo>
                  <a:lnTo>
                    <a:pt x="5666" y="13775"/>
                  </a:lnTo>
                  <a:lnTo>
                    <a:pt x="5153" y="13897"/>
                  </a:lnTo>
                  <a:lnTo>
                    <a:pt x="4640" y="14044"/>
                  </a:lnTo>
                  <a:lnTo>
                    <a:pt x="4152" y="14239"/>
                  </a:lnTo>
                  <a:lnTo>
                    <a:pt x="3688" y="14459"/>
                  </a:lnTo>
                  <a:lnTo>
                    <a:pt x="3224" y="14703"/>
                  </a:lnTo>
                  <a:lnTo>
                    <a:pt x="2784" y="14972"/>
                  </a:lnTo>
                  <a:lnTo>
                    <a:pt x="2369" y="15265"/>
                  </a:lnTo>
                  <a:lnTo>
                    <a:pt x="1954" y="15583"/>
                  </a:lnTo>
                  <a:lnTo>
                    <a:pt x="1588" y="15925"/>
                  </a:lnTo>
                  <a:lnTo>
                    <a:pt x="1221" y="16291"/>
                  </a:lnTo>
                  <a:lnTo>
                    <a:pt x="879" y="16682"/>
                  </a:lnTo>
                  <a:lnTo>
                    <a:pt x="562" y="17097"/>
                  </a:lnTo>
                  <a:lnTo>
                    <a:pt x="269" y="17512"/>
                  </a:lnTo>
                  <a:lnTo>
                    <a:pt x="0" y="17952"/>
                  </a:lnTo>
                  <a:lnTo>
                    <a:pt x="293" y="18074"/>
                  </a:lnTo>
                  <a:lnTo>
                    <a:pt x="611" y="18196"/>
                  </a:lnTo>
                  <a:lnTo>
                    <a:pt x="1319" y="18391"/>
                  </a:lnTo>
                  <a:lnTo>
                    <a:pt x="2125" y="18587"/>
                  </a:lnTo>
                  <a:lnTo>
                    <a:pt x="3053" y="18733"/>
                  </a:lnTo>
                  <a:lnTo>
                    <a:pt x="4030" y="18855"/>
                  </a:lnTo>
                  <a:lnTo>
                    <a:pt x="5104" y="18953"/>
                  </a:lnTo>
                  <a:lnTo>
                    <a:pt x="6228" y="19002"/>
                  </a:lnTo>
                  <a:lnTo>
                    <a:pt x="7376" y="19026"/>
                  </a:lnTo>
                  <a:lnTo>
                    <a:pt x="8548" y="19002"/>
                  </a:lnTo>
                  <a:lnTo>
                    <a:pt x="9672" y="18953"/>
                  </a:lnTo>
                  <a:lnTo>
                    <a:pt x="10746" y="18855"/>
                  </a:lnTo>
                  <a:lnTo>
                    <a:pt x="11723" y="18733"/>
                  </a:lnTo>
                  <a:lnTo>
                    <a:pt x="12651" y="18587"/>
                  </a:lnTo>
                  <a:lnTo>
                    <a:pt x="13457" y="18391"/>
                  </a:lnTo>
                  <a:lnTo>
                    <a:pt x="14165" y="18196"/>
                  </a:lnTo>
                  <a:lnTo>
                    <a:pt x="14483" y="18074"/>
                  </a:lnTo>
                  <a:lnTo>
                    <a:pt x="14776" y="17952"/>
                  </a:lnTo>
                  <a:lnTo>
                    <a:pt x="14507" y="17512"/>
                  </a:lnTo>
                  <a:lnTo>
                    <a:pt x="14214" y="17097"/>
                  </a:lnTo>
                  <a:lnTo>
                    <a:pt x="13897" y="16682"/>
                  </a:lnTo>
                  <a:lnTo>
                    <a:pt x="13555" y="16291"/>
                  </a:lnTo>
                  <a:lnTo>
                    <a:pt x="13188" y="15925"/>
                  </a:lnTo>
                  <a:lnTo>
                    <a:pt x="12822" y="15583"/>
                  </a:lnTo>
                  <a:lnTo>
                    <a:pt x="12407" y="15265"/>
                  </a:lnTo>
                  <a:lnTo>
                    <a:pt x="11992" y="14972"/>
                  </a:lnTo>
                  <a:lnTo>
                    <a:pt x="11552" y="14703"/>
                  </a:lnTo>
                  <a:lnTo>
                    <a:pt x="11088" y="14459"/>
                  </a:lnTo>
                  <a:lnTo>
                    <a:pt x="10624" y="14239"/>
                  </a:lnTo>
                  <a:lnTo>
                    <a:pt x="10136" y="14044"/>
                  </a:lnTo>
                  <a:lnTo>
                    <a:pt x="9623" y="13897"/>
                  </a:lnTo>
                  <a:lnTo>
                    <a:pt x="9110" y="13775"/>
                  </a:lnTo>
                  <a:lnTo>
                    <a:pt x="8573" y="13678"/>
                  </a:lnTo>
                  <a:lnTo>
                    <a:pt x="8035" y="13629"/>
                  </a:lnTo>
                  <a:lnTo>
                    <a:pt x="8035" y="3347"/>
                  </a:lnTo>
                  <a:lnTo>
                    <a:pt x="7913" y="3054"/>
                  </a:lnTo>
                  <a:lnTo>
                    <a:pt x="7840" y="2761"/>
                  </a:lnTo>
                  <a:lnTo>
                    <a:pt x="7791" y="2467"/>
                  </a:lnTo>
                  <a:lnTo>
                    <a:pt x="7767" y="2174"/>
                  </a:lnTo>
                  <a:lnTo>
                    <a:pt x="7791" y="1857"/>
                  </a:lnTo>
                  <a:lnTo>
                    <a:pt x="7840" y="1564"/>
                  </a:lnTo>
                  <a:lnTo>
                    <a:pt x="7913" y="1271"/>
                  </a:lnTo>
                  <a:lnTo>
                    <a:pt x="8035" y="978"/>
                  </a:lnTo>
                  <a:lnTo>
                    <a:pt x="8035" y="636"/>
                  </a:lnTo>
                  <a:lnTo>
                    <a:pt x="8011" y="514"/>
                  </a:lnTo>
                  <a:lnTo>
                    <a:pt x="7986" y="392"/>
                  </a:lnTo>
                  <a:lnTo>
                    <a:pt x="7913" y="294"/>
                  </a:lnTo>
                  <a:lnTo>
                    <a:pt x="7840" y="196"/>
                  </a:lnTo>
                  <a:lnTo>
                    <a:pt x="7742" y="123"/>
                  </a:lnTo>
                  <a:lnTo>
                    <a:pt x="7644" y="50"/>
                  </a:lnTo>
                  <a:lnTo>
                    <a:pt x="7522" y="25"/>
                  </a:lnTo>
                  <a:lnTo>
                    <a:pt x="740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39;p26">
              <a:extLst>
                <a:ext uri="{FF2B5EF4-FFF2-40B4-BE49-F238E27FC236}">
                  <a16:creationId xmlns:a16="http://schemas.microsoft.com/office/drawing/2014/main" id="{92B141BC-3015-5B40-964D-33C5617E2713}"/>
                </a:ext>
              </a:extLst>
            </p:cNvPr>
            <p:cNvSpPr/>
            <p:nvPr/>
          </p:nvSpPr>
          <p:spPr>
            <a:xfrm>
              <a:off x="2624850" y="4357675"/>
              <a:ext cx="171600" cy="171600"/>
            </a:xfrm>
            <a:custGeom>
              <a:avLst/>
              <a:gdLst/>
              <a:ahLst/>
              <a:cxnLst/>
              <a:rect l="l" t="t" r="r" b="b"/>
              <a:pathLst>
                <a:path w="6864" h="6864" extrusionOk="0">
                  <a:moveTo>
                    <a:pt x="74" y="1"/>
                  </a:moveTo>
                  <a:lnTo>
                    <a:pt x="25" y="25"/>
                  </a:lnTo>
                  <a:lnTo>
                    <a:pt x="0" y="74"/>
                  </a:lnTo>
                  <a:lnTo>
                    <a:pt x="0" y="123"/>
                  </a:lnTo>
                  <a:lnTo>
                    <a:pt x="0" y="318"/>
                  </a:lnTo>
                  <a:lnTo>
                    <a:pt x="25" y="587"/>
                  </a:lnTo>
                  <a:lnTo>
                    <a:pt x="74" y="929"/>
                  </a:lnTo>
                  <a:lnTo>
                    <a:pt x="269" y="1759"/>
                  </a:lnTo>
                  <a:lnTo>
                    <a:pt x="538" y="2736"/>
                  </a:lnTo>
                  <a:lnTo>
                    <a:pt x="880" y="3737"/>
                  </a:lnTo>
                  <a:lnTo>
                    <a:pt x="1051" y="4226"/>
                  </a:lnTo>
                  <a:lnTo>
                    <a:pt x="1246" y="4690"/>
                  </a:lnTo>
                  <a:lnTo>
                    <a:pt x="1441" y="5105"/>
                  </a:lnTo>
                  <a:lnTo>
                    <a:pt x="1661" y="5496"/>
                  </a:lnTo>
                  <a:lnTo>
                    <a:pt x="1857" y="5813"/>
                  </a:lnTo>
                  <a:lnTo>
                    <a:pt x="2076" y="6057"/>
                  </a:lnTo>
                  <a:lnTo>
                    <a:pt x="2272" y="6228"/>
                  </a:lnTo>
                  <a:lnTo>
                    <a:pt x="2492" y="6399"/>
                  </a:lnTo>
                  <a:lnTo>
                    <a:pt x="2711" y="6521"/>
                  </a:lnTo>
                  <a:lnTo>
                    <a:pt x="2956" y="6644"/>
                  </a:lnTo>
                  <a:lnTo>
                    <a:pt x="3200" y="6741"/>
                  </a:lnTo>
                  <a:lnTo>
                    <a:pt x="3444" y="6815"/>
                  </a:lnTo>
                  <a:lnTo>
                    <a:pt x="3688" y="6863"/>
                  </a:lnTo>
                  <a:lnTo>
                    <a:pt x="4201" y="6863"/>
                  </a:lnTo>
                  <a:lnTo>
                    <a:pt x="4445" y="6839"/>
                  </a:lnTo>
                  <a:lnTo>
                    <a:pt x="4690" y="6815"/>
                  </a:lnTo>
                  <a:lnTo>
                    <a:pt x="4958" y="6741"/>
                  </a:lnTo>
                  <a:lnTo>
                    <a:pt x="5178" y="6644"/>
                  </a:lnTo>
                  <a:lnTo>
                    <a:pt x="5422" y="6521"/>
                  </a:lnTo>
                  <a:lnTo>
                    <a:pt x="5642" y="6399"/>
                  </a:lnTo>
                  <a:lnTo>
                    <a:pt x="5862" y="6228"/>
                  </a:lnTo>
                  <a:lnTo>
                    <a:pt x="2198" y="2565"/>
                  </a:lnTo>
                  <a:lnTo>
                    <a:pt x="2150" y="2492"/>
                  </a:lnTo>
                  <a:lnTo>
                    <a:pt x="2125" y="2394"/>
                  </a:lnTo>
                  <a:lnTo>
                    <a:pt x="2150" y="2296"/>
                  </a:lnTo>
                  <a:lnTo>
                    <a:pt x="2198" y="2199"/>
                  </a:lnTo>
                  <a:lnTo>
                    <a:pt x="2296" y="2150"/>
                  </a:lnTo>
                  <a:lnTo>
                    <a:pt x="2394" y="2125"/>
                  </a:lnTo>
                  <a:lnTo>
                    <a:pt x="2492" y="2150"/>
                  </a:lnTo>
                  <a:lnTo>
                    <a:pt x="2565" y="2199"/>
                  </a:lnTo>
                  <a:lnTo>
                    <a:pt x="6228" y="5862"/>
                  </a:lnTo>
                  <a:lnTo>
                    <a:pt x="6375" y="5642"/>
                  </a:lnTo>
                  <a:lnTo>
                    <a:pt x="6521" y="5422"/>
                  </a:lnTo>
                  <a:lnTo>
                    <a:pt x="6643" y="5203"/>
                  </a:lnTo>
                  <a:lnTo>
                    <a:pt x="6741" y="4958"/>
                  </a:lnTo>
                  <a:lnTo>
                    <a:pt x="6814" y="4714"/>
                  </a:lnTo>
                  <a:lnTo>
                    <a:pt x="6839" y="4446"/>
                  </a:lnTo>
                  <a:lnTo>
                    <a:pt x="6863" y="4201"/>
                  </a:lnTo>
                  <a:lnTo>
                    <a:pt x="6863" y="3933"/>
                  </a:lnTo>
                  <a:lnTo>
                    <a:pt x="6839" y="3688"/>
                  </a:lnTo>
                  <a:lnTo>
                    <a:pt x="6814" y="3444"/>
                  </a:lnTo>
                  <a:lnTo>
                    <a:pt x="6741" y="3200"/>
                  </a:lnTo>
                  <a:lnTo>
                    <a:pt x="6643" y="2956"/>
                  </a:lnTo>
                  <a:lnTo>
                    <a:pt x="6521" y="2711"/>
                  </a:lnTo>
                  <a:lnTo>
                    <a:pt x="6399" y="2492"/>
                  </a:lnTo>
                  <a:lnTo>
                    <a:pt x="6228" y="2272"/>
                  </a:lnTo>
                  <a:lnTo>
                    <a:pt x="6057" y="2076"/>
                  </a:lnTo>
                  <a:lnTo>
                    <a:pt x="5813" y="1857"/>
                  </a:lnTo>
                  <a:lnTo>
                    <a:pt x="5496" y="1661"/>
                  </a:lnTo>
                  <a:lnTo>
                    <a:pt x="5105" y="1466"/>
                  </a:lnTo>
                  <a:lnTo>
                    <a:pt x="4690" y="1246"/>
                  </a:lnTo>
                  <a:lnTo>
                    <a:pt x="4226" y="1051"/>
                  </a:lnTo>
                  <a:lnTo>
                    <a:pt x="3737" y="880"/>
                  </a:lnTo>
                  <a:lnTo>
                    <a:pt x="2736" y="538"/>
                  </a:lnTo>
                  <a:lnTo>
                    <a:pt x="1759" y="269"/>
                  </a:lnTo>
                  <a:lnTo>
                    <a:pt x="928" y="74"/>
                  </a:lnTo>
                  <a:lnTo>
                    <a:pt x="587" y="25"/>
                  </a:lnTo>
                  <a:lnTo>
                    <a:pt x="3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9018769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sp>
        <p:nvSpPr>
          <p:cNvPr id="369" name="Google Shape;369;p35"/>
          <p:cNvSpPr txBox="1">
            <a:spLocks noGrp="1"/>
          </p:cNvSpPr>
          <p:nvPr>
            <p:ph type="sldNum" idx="12"/>
          </p:nvPr>
        </p:nvSpPr>
        <p:spPr>
          <a:xfrm>
            <a:off x="8604400" y="4590300"/>
            <a:ext cx="539700" cy="553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26</a:t>
            </a:fld>
            <a:endParaRPr/>
          </a:p>
        </p:txBody>
      </p:sp>
      <p:sp>
        <p:nvSpPr>
          <p:cNvPr id="370" name="Google Shape;370;p35"/>
          <p:cNvSpPr txBox="1">
            <a:spLocks noGrp="1"/>
          </p:cNvSpPr>
          <p:nvPr>
            <p:ph type="ctrTitle" idx="4294967295"/>
          </p:nvPr>
        </p:nvSpPr>
        <p:spPr>
          <a:xfrm>
            <a:off x="685800" y="1507150"/>
            <a:ext cx="6593700" cy="115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9600" dirty="0">
                <a:solidFill>
                  <a:schemeClr val="accent1"/>
                </a:solidFill>
              </a:rPr>
              <a:t>Thanks!</a:t>
            </a:r>
            <a:endParaRPr sz="9600" dirty="0">
              <a:solidFill>
                <a:schemeClr val="accent1"/>
              </a:solidFill>
            </a:endParaRPr>
          </a:p>
        </p:txBody>
      </p:sp>
      <p:sp>
        <p:nvSpPr>
          <p:cNvPr id="371" name="Google Shape;371;p35"/>
          <p:cNvSpPr txBox="1">
            <a:spLocks noGrp="1"/>
          </p:cNvSpPr>
          <p:nvPr>
            <p:ph type="subTitle" idx="4294967295"/>
          </p:nvPr>
        </p:nvSpPr>
        <p:spPr>
          <a:xfrm>
            <a:off x="685800" y="2860000"/>
            <a:ext cx="6593700" cy="19305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3600" b="1" dirty="0"/>
              <a:t>Any questions?</a:t>
            </a:r>
            <a:endParaRPr sz="3600" b="1" dirty="0"/>
          </a:p>
        </p:txBody>
      </p:sp>
      <p:sp>
        <p:nvSpPr>
          <p:cNvPr id="372" name="Google Shape;372;p35"/>
          <p:cNvSpPr/>
          <p:nvPr/>
        </p:nvSpPr>
        <p:spPr>
          <a:xfrm>
            <a:off x="8054234" y="327815"/>
            <a:ext cx="798007" cy="725835"/>
          </a:xfrm>
          <a:custGeom>
            <a:avLst/>
            <a:gdLst/>
            <a:ahLst/>
            <a:cxnLst/>
            <a:rect l="l" t="t" r="r" b="b"/>
            <a:pathLst>
              <a:path w="16218" h="14752" extrusionOk="0">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567055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17"/>
          <p:cNvSpPr txBox="1">
            <a:spLocks noGrp="1"/>
          </p:cNvSpPr>
          <p:nvPr>
            <p:ph type="title"/>
          </p:nvPr>
        </p:nvSpPr>
        <p:spPr>
          <a:xfrm>
            <a:off x="484816" y="462749"/>
            <a:ext cx="6866100" cy="85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dirty="0"/>
              <a:t>Background</a:t>
            </a:r>
            <a:endParaRPr sz="2800" dirty="0"/>
          </a:p>
        </p:txBody>
      </p:sp>
      <p:sp>
        <p:nvSpPr>
          <p:cNvPr id="103" name="Google Shape;103;p17"/>
          <p:cNvSpPr txBox="1">
            <a:spLocks noGrp="1"/>
          </p:cNvSpPr>
          <p:nvPr>
            <p:ph type="sldNum" idx="12"/>
          </p:nvPr>
        </p:nvSpPr>
        <p:spPr>
          <a:xfrm>
            <a:off x="8604400" y="4590300"/>
            <a:ext cx="539700" cy="553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3</a:t>
            </a:fld>
            <a:endParaRPr/>
          </a:p>
        </p:txBody>
      </p:sp>
      <p:grpSp>
        <p:nvGrpSpPr>
          <p:cNvPr id="104" name="Google Shape;104;p17"/>
          <p:cNvGrpSpPr/>
          <p:nvPr/>
        </p:nvGrpSpPr>
        <p:grpSpPr>
          <a:xfrm>
            <a:off x="8119638" y="225980"/>
            <a:ext cx="539546" cy="879605"/>
            <a:chOff x="6730350" y="2315900"/>
            <a:chExt cx="257700" cy="420100"/>
          </a:xfrm>
        </p:grpSpPr>
        <p:sp>
          <p:nvSpPr>
            <p:cNvPr id="105" name="Google Shape;105;p17"/>
            <p:cNvSpPr/>
            <p:nvPr/>
          </p:nvSpPr>
          <p:spPr>
            <a:xfrm>
              <a:off x="6807900" y="2671250"/>
              <a:ext cx="102600" cy="22625"/>
            </a:xfrm>
            <a:custGeom>
              <a:avLst/>
              <a:gdLst/>
              <a:ahLst/>
              <a:cxnLst/>
              <a:rect l="l" t="t" r="r" b="b"/>
              <a:pathLst>
                <a:path w="4104" h="905" extrusionOk="0">
                  <a:moveTo>
                    <a:pt x="1" y="1"/>
                  </a:moveTo>
                  <a:lnTo>
                    <a:pt x="1" y="905"/>
                  </a:lnTo>
                  <a:lnTo>
                    <a:pt x="4104" y="905"/>
                  </a:lnTo>
                  <a:lnTo>
                    <a:pt x="410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7"/>
            <p:cNvSpPr/>
            <p:nvPr/>
          </p:nvSpPr>
          <p:spPr>
            <a:xfrm>
              <a:off x="6807900" y="2636450"/>
              <a:ext cx="102600" cy="22625"/>
            </a:xfrm>
            <a:custGeom>
              <a:avLst/>
              <a:gdLst/>
              <a:ahLst/>
              <a:cxnLst/>
              <a:rect l="l" t="t" r="r" b="b"/>
              <a:pathLst>
                <a:path w="4104" h="905" extrusionOk="0">
                  <a:moveTo>
                    <a:pt x="1" y="1"/>
                  </a:moveTo>
                  <a:lnTo>
                    <a:pt x="1" y="905"/>
                  </a:lnTo>
                  <a:lnTo>
                    <a:pt x="4104" y="905"/>
                  </a:lnTo>
                  <a:lnTo>
                    <a:pt x="410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7"/>
            <p:cNvSpPr/>
            <p:nvPr/>
          </p:nvSpPr>
          <p:spPr>
            <a:xfrm>
              <a:off x="6807900" y="2706075"/>
              <a:ext cx="102600" cy="29925"/>
            </a:xfrm>
            <a:custGeom>
              <a:avLst/>
              <a:gdLst/>
              <a:ahLst/>
              <a:cxnLst/>
              <a:rect l="l" t="t" r="r" b="b"/>
              <a:pathLst>
                <a:path w="4104" h="1197" extrusionOk="0">
                  <a:moveTo>
                    <a:pt x="1" y="0"/>
                  </a:moveTo>
                  <a:lnTo>
                    <a:pt x="1" y="171"/>
                  </a:lnTo>
                  <a:lnTo>
                    <a:pt x="25" y="318"/>
                  </a:lnTo>
                  <a:lnTo>
                    <a:pt x="98" y="464"/>
                  </a:lnTo>
                  <a:lnTo>
                    <a:pt x="196" y="586"/>
                  </a:lnTo>
                  <a:lnTo>
                    <a:pt x="343" y="660"/>
                  </a:lnTo>
                  <a:lnTo>
                    <a:pt x="1881" y="1172"/>
                  </a:lnTo>
                  <a:lnTo>
                    <a:pt x="2052" y="1197"/>
                  </a:lnTo>
                  <a:lnTo>
                    <a:pt x="2223" y="1172"/>
                  </a:lnTo>
                  <a:lnTo>
                    <a:pt x="3762" y="660"/>
                  </a:lnTo>
                  <a:lnTo>
                    <a:pt x="3908" y="586"/>
                  </a:lnTo>
                  <a:lnTo>
                    <a:pt x="4006" y="464"/>
                  </a:lnTo>
                  <a:lnTo>
                    <a:pt x="4079" y="318"/>
                  </a:lnTo>
                  <a:lnTo>
                    <a:pt x="4104" y="171"/>
                  </a:lnTo>
                  <a:lnTo>
                    <a:pt x="410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7"/>
            <p:cNvSpPr/>
            <p:nvPr/>
          </p:nvSpPr>
          <p:spPr>
            <a:xfrm>
              <a:off x="6811575" y="2463675"/>
              <a:ext cx="95275" cy="160600"/>
            </a:xfrm>
            <a:custGeom>
              <a:avLst/>
              <a:gdLst/>
              <a:ahLst/>
              <a:cxnLst/>
              <a:rect l="l" t="t" r="r" b="b"/>
              <a:pathLst>
                <a:path w="3811" h="6424" extrusionOk="0">
                  <a:moveTo>
                    <a:pt x="1905" y="0"/>
                  </a:moveTo>
                  <a:lnTo>
                    <a:pt x="928" y="831"/>
                  </a:lnTo>
                  <a:lnTo>
                    <a:pt x="855" y="879"/>
                  </a:lnTo>
                  <a:lnTo>
                    <a:pt x="782" y="904"/>
                  </a:lnTo>
                  <a:lnTo>
                    <a:pt x="684" y="879"/>
                  </a:lnTo>
                  <a:lnTo>
                    <a:pt x="611" y="831"/>
                  </a:lnTo>
                  <a:lnTo>
                    <a:pt x="0" y="318"/>
                  </a:lnTo>
                  <a:lnTo>
                    <a:pt x="1319" y="6423"/>
                  </a:lnTo>
                  <a:lnTo>
                    <a:pt x="2491" y="6423"/>
                  </a:lnTo>
                  <a:lnTo>
                    <a:pt x="3810" y="318"/>
                  </a:lnTo>
                  <a:lnTo>
                    <a:pt x="3200" y="831"/>
                  </a:lnTo>
                  <a:lnTo>
                    <a:pt x="3126" y="879"/>
                  </a:lnTo>
                  <a:lnTo>
                    <a:pt x="3029" y="904"/>
                  </a:lnTo>
                  <a:lnTo>
                    <a:pt x="2955" y="879"/>
                  </a:lnTo>
                  <a:lnTo>
                    <a:pt x="2882" y="831"/>
                  </a:lnTo>
                  <a:lnTo>
                    <a:pt x="19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7"/>
            <p:cNvSpPr/>
            <p:nvPr/>
          </p:nvSpPr>
          <p:spPr>
            <a:xfrm>
              <a:off x="6730350" y="2315900"/>
              <a:ext cx="257700" cy="308375"/>
            </a:xfrm>
            <a:custGeom>
              <a:avLst/>
              <a:gdLst/>
              <a:ahLst/>
              <a:cxnLst/>
              <a:rect l="l" t="t" r="r" b="b"/>
              <a:pathLst>
                <a:path w="10308" h="12335" extrusionOk="0">
                  <a:moveTo>
                    <a:pt x="5154" y="1"/>
                  </a:moveTo>
                  <a:lnTo>
                    <a:pt x="4617" y="25"/>
                  </a:lnTo>
                  <a:lnTo>
                    <a:pt x="4128" y="98"/>
                  </a:lnTo>
                  <a:lnTo>
                    <a:pt x="3615" y="245"/>
                  </a:lnTo>
                  <a:lnTo>
                    <a:pt x="3151" y="416"/>
                  </a:lnTo>
                  <a:lnTo>
                    <a:pt x="2712" y="636"/>
                  </a:lnTo>
                  <a:lnTo>
                    <a:pt x="2272" y="880"/>
                  </a:lnTo>
                  <a:lnTo>
                    <a:pt x="1881" y="1173"/>
                  </a:lnTo>
                  <a:lnTo>
                    <a:pt x="1515" y="1515"/>
                  </a:lnTo>
                  <a:lnTo>
                    <a:pt x="1198" y="1881"/>
                  </a:lnTo>
                  <a:lnTo>
                    <a:pt x="880" y="2272"/>
                  </a:lnTo>
                  <a:lnTo>
                    <a:pt x="636" y="2687"/>
                  </a:lnTo>
                  <a:lnTo>
                    <a:pt x="416" y="3151"/>
                  </a:lnTo>
                  <a:lnTo>
                    <a:pt x="245" y="3615"/>
                  </a:lnTo>
                  <a:lnTo>
                    <a:pt x="123" y="4104"/>
                  </a:lnTo>
                  <a:lnTo>
                    <a:pt x="50" y="4617"/>
                  </a:lnTo>
                  <a:lnTo>
                    <a:pt x="1" y="5154"/>
                  </a:lnTo>
                  <a:lnTo>
                    <a:pt x="25" y="5423"/>
                  </a:lnTo>
                  <a:lnTo>
                    <a:pt x="50" y="5691"/>
                  </a:lnTo>
                  <a:lnTo>
                    <a:pt x="123" y="6204"/>
                  </a:lnTo>
                  <a:lnTo>
                    <a:pt x="245" y="6693"/>
                  </a:lnTo>
                  <a:lnTo>
                    <a:pt x="416" y="7132"/>
                  </a:lnTo>
                  <a:lnTo>
                    <a:pt x="636" y="7572"/>
                  </a:lnTo>
                  <a:lnTo>
                    <a:pt x="856" y="7963"/>
                  </a:lnTo>
                  <a:lnTo>
                    <a:pt x="1100" y="8353"/>
                  </a:lnTo>
                  <a:lnTo>
                    <a:pt x="1369" y="8744"/>
                  </a:lnTo>
                  <a:lnTo>
                    <a:pt x="1906" y="9526"/>
                  </a:lnTo>
                  <a:lnTo>
                    <a:pt x="2150" y="9941"/>
                  </a:lnTo>
                  <a:lnTo>
                    <a:pt x="2394" y="10356"/>
                  </a:lnTo>
                  <a:lnTo>
                    <a:pt x="2614" y="10796"/>
                  </a:lnTo>
                  <a:lnTo>
                    <a:pt x="2810" y="11284"/>
                  </a:lnTo>
                  <a:lnTo>
                    <a:pt x="2980" y="11797"/>
                  </a:lnTo>
                  <a:lnTo>
                    <a:pt x="3103" y="12334"/>
                  </a:lnTo>
                  <a:lnTo>
                    <a:pt x="4079" y="12334"/>
                  </a:lnTo>
                  <a:lnTo>
                    <a:pt x="3249" y="8500"/>
                  </a:lnTo>
                  <a:lnTo>
                    <a:pt x="2663" y="5642"/>
                  </a:lnTo>
                  <a:lnTo>
                    <a:pt x="2663" y="5520"/>
                  </a:lnTo>
                  <a:lnTo>
                    <a:pt x="2712" y="5423"/>
                  </a:lnTo>
                  <a:lnTo>
                    <a:pt x="2785" y="5374"/>
                  </a:lnTo>
                  <a:lnTo>
                    <a:pt x="2883" y="5349"/>
                  </a:lnTo>
                  <a:lnTo>
                    <a:pt x="2956" y="5349"/>
                  </a:lnTo>
                  <a:lnTo>
                    <a:pt x="3054" y="5398"/>
                  </a:lnTo>
                  <a:lnTo>
                    <a:pt x="4031" y="6253"/>
                  </a:lnTo>
                  <a:lnTo>
                    <a:pt x="4983" y="5398"/>
                  </a:lnTo>
                  <a:lnTo>
                    <a:pt x="5081" y="5349"/>
                  </a:lnTo>
                  <a:lnTo>
                    <a:pt x="5227" y="5349"/>
                  </a:lnTo>
                  <a:lnTo>
                    <a:pt x="5325" y="5398"/>
                  </a:lnTo>
                  <a:lnTo>
                    <a:pt x="6278" y="6253"/>
                  </a:lnTo>
                  <a:lnTo>
                    <a:pt x="7254" y="5398"/>
                  </a:lnTo>
                  <a:lnTo>
                    <a:pt x="7352" y="5349"/>
                  </a:lnTo>
                  <a:lnTo>
                    <a:pt x="7425" y="5349"/>
                  </a:lnTo>
                  <a:lnTo>
                    <a:pt x="7523" y="5374"/>
                  </a:lnTo>
                  <a:lnTo>
                    <a:pt x="7596" y="5423"/>
                  </a:lnTo>
                  <a:lnTo>
                    <a:pt x="7645" y="5520"/>
                  </a:lnTo>
                  <a:lnTo>
                    <a:pt x="7645" y="5642"/>
                  </a:lnTo>
                  <a:lnTo>
                    <a:pt x="7059" y="8500"/>
                  </a:lnTo>
                  <a:lnTo>
                    <a:pt x="6229" y="12334"/>
                  </a:lnTo>
                  <a:lnTo>
                    <a:pt x="7206" y="12334"/>
                  </a:lnTo>
                  <a:lnTo>
                    <a:pt x="7328" y="11797"/>
                  </a:lnTo>
                  <a:lnTo>
                    <a:pt x="7499" y="11284"/>
                  </a:lnTo>
                  <a:lnTo>
                    <a:pt x="7694" y="10796"/>
                  </a:lnTo>
                  <a:lnTo>
                    <a:pt x="7914" y="10356"/>
                  </a:lnTo>
                  <a:lnTo>
                    <a:pt x="8158" y="9941"/>
                  </a:lnTo>
                  <a:lnTo>
                    <a:pt x="8402" y="9526"/>
                  </a:lnTo>
                  <a:lnTo>
                    <a:pt x="8940" y="8744"/>
                  </a:lnTo>
                  <a:lnTo>
                    <a:pt x="9208" y="8353"/>
                  </a:lnTo>
                  <a:lnTo>
                    <a:pt x="9453" y="7963"/>
                  </a:lnTo>
                  <a:lnTo>
                    <a:pt x="9672" y="7572"/>
                  </a:lnTo>
                  <a:lnTo>
                    <a:pt x="9892" y="7132"/>
                  </a:lnTo>
                  <a:lnTo>
                    <a:pt x="10063" y="6693"/>
                  </a:lnTo>
                  <a:lnTo>
                    <a:pt x="10185" y="6204"/>
                  </a:lnTo>
                  <a:lnTo>
                    <a:pt x="10259" y="5691"/>
                  </a:lnTo>
                  <a:lnTo>
                    <a:pt x="10283" y="5423"/>
                  </a:lnTo>
                  <a:lnTo>
                    <a:pt x="10307" y="5154"/>
                  </a:lnTo>
                  <a:lnTo>
                    <a:pt x="10259" y="4617"/>
                  </a:lnTo>
                  <a:lnTo>
                    <a:pt x="10185" y="4104"/>
                  </a:lnTo>
                  <a:lnTo>
                    <a:pt x="10063" y="3615"/>
                  </a:lnTo>
                  <a:lnTo>
                    <a:pt x="9892" y="3151"/>
                  </a:lnTo>
                  <a:lnTo>
                    <a:pt x="9672" y="2687"/>
                  </a:lnTo>
                  <a:lnTo>
                    <a:pt x="9428" y="2272"/>
                  </a:lnTo>
                  <a:lnTo>
                    <a:pt x="9111" y="1881"/>
                  </a:lnTo>
                  <a:lnTo>
                    <a:pt x="8793" y="1515"/>
                  </a:lnTo>
                  <a:lnTo>
                    <a:pt x="8427" y="1173"/>
                  </a:lnTo>
                  <a:lnTo>
                    <a:pt x="8036" y="880"/>
                  </a:lnTo>
                  <a:lnTo>
                    <a:pt x="7596" y="636"/>
                  </a:lnTo>
                  <a:lnTo>
                    <a:pt x="7157" y="416"/>
                  </a:lnTo>
                  <a:lnTo>
                    <a:pt x="6693" y="245"/>
                  </a:lnTo>
                  <a:lnTo>
                    <a:pt x="6180" y="98"/>
                  </a:lnTo>
                  <a:lnTo>
                    <a:pt x="5691" y="25"/>
                  </a:lnTo>
                  <a:lnTo>
                    <a:pt x="51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TextBox 2">
            <a:extLst>
              <a:ext uri="{FF2B5EF4-FFF2-40B4-BE49-F238E27FC236}">
                <a16:creationId xmlns:a16="http://schemas.microsoft.com/office/drawing/2014/main" id="{4F5F2F1E-1713-A147-851A-F4409F8514FD}"/>
              </a:ext>
            </a:extLst>
          </p:cNvPr>
          <p:cNvSpPr txBox="1"/>
          <p:nvPr/>
        </p:nvSpPr>
        <p:spPr>
          <a:xfrm>
            <a:off x="548640" y="1179061"/>
            <a:ext cx="6866101" cy="2939266"/>
          </a:xfrm>
          <a:prstGeom prst="rect">
            <a:avLst/>
          </a:prstGeom>
          <a:noFill/>
        </p:spPr>
        <p:txBody>
          <a:bodyPr wrap="square" rtlCol="0">
            <a:spAutoFit/>
          </a:bodyPr>
          <a:lstStyle/>
          <a:p>
            <a:pPr marL="114300" fontAlgn="base">
              <a:spcBef>
                <a:spcPts val="600"/>
              </a:spcBef>
              <a:buClr>
                <a:schemeClr val="accent1"/>
              </a:buClr>
              <a:buSzPts val="1800"/>
            </a:pPr>
            <a:endParaRPr lang="en-US" dirty="0">
              <a:solidFill>
                <a:schemeClr val="tx2">
                  <a:lumMod val="10000"/>
                </a:schemeClr>
              </a:solidFill>
              <a:latin typeface="+mj-lt"/>
              <a:sym typeface="Raleway Thin"/>
            </a:endParaRPr>
          </a:p>
          <a:p>
            <a:pPr marL="457200" indent="-342900" fontAlgn="base">
              <a:spcBef>
                <a:spcPts val="600"/>
              </a:spcBef>
              <a:spcAft>
                <a:spcPts val="600"/>
              </a:spcAft>
              <a:buClr>
                <a:schemeClr val="accent1"/>
              </a:buClr>
              <a:buSzPts val="1800"/>
              <a:buFont typeface="Raleway Thin"/>
              <a:buChar char="●"/>
            </a:pPr>
            <a:r>
              <a:rPr lang="en-US" dirty="0"/>
              <a:t>Rotten Tomatoes VS IMDb</a:t>
            </a:r>
          </a:p>
          <a:p>
            <a:pPr marL="457200" indent="-342900" fontAlgn="base">
              <a:spcBef>
                <a:spcPts val="600"/>
              </a:spcBef>
              <a:spcAft>
                <a:spcPts val="600"/>
              </a:spcAft>
              <a:buClr>
                <a:schemeClr val="accent1"/>
              </a:buClr>
              <a:buSzPts val="1800"/>
              <a:buFont typeface="Raleway Thin"/>
              <a:buChar char="●"/>
            </a:pPr>
            <a:r>
              <a:rPr lang="en-US" dirty="0"/>
              <a:t>IMDb began as a movie database on the Usenet group "</a:t>
            </a:r>
            <a:r>
              <a:rPr lang="en-US" dirty="0" err="1"/>
              <a:t>rec.arts.movies</a:t>
            </a:r>
            <a:r>
              <a:rPr lang="en-US" dirty="0"/>
              <a:t>" in 1990 and moved to the web in 1993.</a:t>
            </a:r>
            <a:endParaRPr lang="en-US" dirty="0">
              <a:solidFill>
                <a:schemeClr val="tx2">
                  <a:lumMod val="10000"/>
                </a:schemeClr>
              </a:solidFill>
              <a:latin typeface="+mj-lt"/>
              <a:sym typeface="Raleway Thin"/>
            </a:endParaRPr>
          </a:p>
          <a:p>
            <a:pPr marL="457200" indent="-342900" fontAlgn="base">
              <a:spcBef>
                <a:spcPts val="600"/>
              </a:spcBef>
              <a:spcAft>
                <a:spcPts val="600"/>
              </a:spcAft>
              <a:buClr>
                <a:schemeClr val="accent1"/>
              </a:buClr>
              <a:buSzPts val="1800"/>
              <a:buFont typeface="Raleway Thin"/>
              <a:buChar char="●"/>
            </a:pPr>
            <a:r>
              <a:rPr lang="en-US" dirty="0">
                <a:solidFill>
                  <a:schemeClr val="tx2">
                    <a:lumMod val="10000"/>
                  </a:schemeClr>
                </a:solidFill>
                <a:sym typeface="Raleway Thin"/>
              </a:rPr>
              <a:t>IMDb is the most popular movie website, and it combines movie description, production company, user ratings and reviews, release dates, and many more aspects. </a:t>
            </a:r>
          </a:p>
          <a:p>
            <a:pPr marL="457200" indent="-342900" fontAlgn="base">
              <a:spcBef>
                <a:spcPts val="600"/>
              </a:spcBef>
              <a:spcAft>
                <a:spcPts val="600"/>
              </a:spcAft>
              <a:buClr>
                <a:schemeClr val="accent1"/>
              </a:buClr>
              <a:buSzPts val="1800"/>
              <a:buFont typeface="Raleway Thin"/>
              <a:buChar char="●"/>
            </a:pPr>
            <a:r>
              <a:rPr lang="en-US" dirty="0">
                <a:solidFill>
                  <a:schemeClr val="tx2">
                    <a:lumMod val="10000"/>
                  </a:schemeClr>
                </a:solidFill>
                <a:latin typeface="+mj-lt"/>
                <a:sym typeface="Raleway Thin"/>
              </a:rPr>
              <a:t>The website is well known for storing almost every movie that has ever been released.</a:t>
            </a:r>
          </a:p>
          <a:p>
            <a:pPr marL="457200" indent="-342900" fontAlgn="base">
              <a:spcBef>
                <a:spcPts val="600"/>
              </a:spcBef>
              <a:spcAft>
                <a:spcPts val="600"/>
              </a:spcAft>
              <a:buClr>
                <a:schemeClr val="accent1"/>
              </a:buClr>
              <a:buSzPts val="1800"/>
              <a:buFont typeface="Raleway Thin"/>
              <a:buChar char="●"/>
            </a:pPr>
            <a:r>
              <a:rPr lang="en-US" dirty="0">
                <a:solidFill>
                  <a:schemeClr val="tx2">
                    <a:lumMod val="10000"/>
                  </a:schemeClr>
                </a:solidFill>
                <a:latin typeface="+mj-lt"/>
                <a:sym typeface="Raleway Thin"/>
              </a:rPr>
              <a:t>IMDb’s reviews come solely from users. It has weighted average score system.</a:t>
            </a:r>
          </a:p>
        </p:txBody>
      </p:sp>
    </p:spTree>
    <p:extLst>
      <p:ext uri="{BB962C8B-B14F-4D97-AF65-F5344CB8AC3E}">
        <p14:creationId xmlns:p14="http://schemas.microsoft.com/office/powerpoint/2010/main" val="3417610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6" name="Google Shape;156;p21"/>
          <p:cNvSpPr txBox="1">
            <a:spLocks noGrp="1"/>
          </p:cNvSpPr>
          <p:nvPr>
            <p:ph type="sldNum" idx="12"/>
          </p:nvPr>
        </p:nvSpPr>
        <p:spPr>
          <a:xfrm>
            <a:off x="8604400" y="4590300"/>
            <a:ext cx="539700" cy="553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4</a:t>
            </a:fld>
            <a:endParaRPr/>
          </a:p>
        </p:txBody>
      </p:sp>
      <p:sp>
        <p:nvSpPr>
          <p:cNvPr id="5" name="Text Placeholder 4">
            <a:extLst>
              <a:ext uri="{FF2B5EF4-FFF2-40B4-BE49-F238E27FC236}">
                <a16:creationId xmlns:a16="http://schemas.microsoft.com/office/drawing/2014/main" id="{F24FD374-0525-9E4F-88A9-3C140BC57600}"/>
              </a:ext>
            </a:extLst>
          </p:cNvPr>
          <p:cNvSpPr>
            <a:spLocks noGrp="1"/>
          </p:cNvSpPr>
          <p:nvPr>
            <p:ph type="body" idx="1"/>
          </p:nvPr>
        </p:nvSpPr>
        <p:spPr>
          <a:xfrm>
            <a:off x="557968" y="2977344"/>
            <a:ext cx="6866100" cy="1494072"/>
          </a:xfrm>
        </p:spPr>
        <p:txBody>
          <a:bodyPr/>
          <a:lstStyle/>
          <a:p>
            <a:pPr fontAlgn="base">
              <a:spcAft>
                <a:spcPts val="600"/>
              </a:spcAft>
              <a:buClr>
                <a:schemeClr val="accent1"/>
              </a:buClr>
            </a:pPr>
            <a:r>
              <a:rPr lang="en-US" sz="1600" b="1" dirty="0">
                <a:solidFill>
                  <a:schemeClr val="accent1"/>
                </a:solidFill>
                <a:latin typeface="Arial"/>
                <a:cs typeface="Arial"/>
                <a:sym typeface="Arial"/>
              </a:rPr>
              <a:t>The movies dataset </a:t>
            </a:r>
            <a:r>
              <a:rPr lang="en-US" sz="1400" dirty="0">
                <a:solidFill>
                  <a:srgbClr val="000000"/>
                </a:solidFill>
                <a:latin typeface="Arial"/>
                <a:cs typeface="Arial"/>
                <a:sym typeface="Arial"/>
              </a:rPr>
              <a:t>includes 85,855 movies with attributes such as </a:t>
            </a:r>
            <a:r>
              <a:rPr lang="en-US" sz="1400" b="1" dirty="0">
                <a:solidFill>
                  <a:srgbClr val="000000"/>
                </a:solidFill>
                <a:latin typeface="Arial"/>
                <a:cs typeface="Arial"/>
                <a:sym typeface="Arial"/>
              </a:rPr>
              <a:t>movie description, average rating score, number of votes, genre, budget, etc</a:t>
            </a:r>
            <a:r>
              <a:rPr lang="en-US" sz="1400" dirty="0">
                <a:solidFill>
                  <a:srgbClr val="000000"/>
                </a:solidFill>
                <a:latin typeface="Arial"/>
                <a:cs typeface="Arial"/>
                <a:sym typeface="Arial"/>
              </a:rPr>
              <a:t>.</a:t>
            </a:r>
          </a:p>
          <a:p>
            <a:pPr fontAlgn="base">
              <a:spcAft>
                <a:spcPts val="600"/>
              </a:spcAft>
              <a:buClr>
                <a:schemeClr val="accent1"/>
              </a:buClr>
            </a:pPr>
            <a:r>
              <a:rPr lang="en-US" sz="1600" b="1" dirty="0">
                <a:solidFill>
                  <a:schemeClr val="accent1"/>
                </a:solidFill>
                <a:latin typeface="Arial"/>
                <a:cs typeface="Arial"/>
                <a:sym typeface="Arial"/>
              </a:rPr>
              <a:t>The ratings dataset </a:t>
            </a:r>
            <a:r>
              <a:rPr lang="en-US" sz="1400" dirty="0">
                <a:solidFill>
                  <a:srgbClr val="000000"/>
                </a:solidFill>
                <a:latin typeface="Arial"/>
                <a:cs typeface="Arial"/>
                <a:sym typeface="Arial"/>
              </a:rPr>
              <a:t>includes 85,855 </a:t>
            </a:r>
            <a:r>
              <a:rPr lang="en-US" sz="1400" b="1" dirty="0">
                <a:solidFill>
                  <a:srgbClr val="000000"/>
                </a:solidFill>
                <a:latin typeface="Arial"/>
                <a:cs typeface="Arial"/>
                <a:sym typeface="Arial"/>
              </a:rPr>
              <a:t>rating details </a:t>
            </a:r>
            <a:r>
              <a:rPr lang="en-US" sz="1400" dirty="0">
                <a:solidFill>
                  <a:srgbClr val="000000"/>
                </a:solidFill>
                <a:latin typeface="Arial"/>
                <a:cs typeface="Arial"/>
                <a:sym typeface="Arial"/>
              </a:rPr>
              <a:t>from demographic perspective such as </a:t>
            </a:r>
            <a:r>
              <a:rPr lang="en-US" sz="1400" b="1" dirty="0">
                <a:solidFill>
                  <a:srgbClr val="000000"/>
                </a:solidFill>
                <a:latin typeface="Arial"/>
                <a:cs typeface="Arial"/>
                <a:sym typeface="Arial"/>
              </a:rPr>
              <a:t>female and male’s average rating score, US &amp; Non-US voters' rating score</a:t>
            </a:r>
            <a:r>
              <a:rPr lang="en-US" sz="1400" dirty="0">
                <a:solidFill>
                  <a:srgbClr val="000000"/>
                </a:solidFill>
                <a:latin typeface="Arial"/>
                <a:cs typeface="Arial"/>
                <a:sym typeface="Arial"/>
              </a:rPr>
              <a:t>.</a:t>
            </a:r>
          </a:p>
          <a:p>
            <a:endParaRPr lang="en-US" dirty="0"/>
          </a:p>
        </p:txBody>
      </p:sp>
      <p:sp>
        <p:nvSpPr>
          <p:cNvPr id="13" name="Google Shape;101;p17">
            <a:extLst>
              <a:ext uri="{FF2B5EF4-FFF2-40B4-BE49-F238E27FC236}">
                <a16:creationId xmlns:a16="http://schemas.microsoft.com/office/drawing/2014/main" id="{2CBE6CF6-51A6-1C4C-82EA-3A1E0076DE1A}"/>
              </a:ext>
            </a:extLst>
          </p:cNvPr>
          <p:cNvSpPr txBox="1">
            <a:spLocks noGrp="1"/>
          </p:cNvSpPr>
          <p:nvPr>
            <p:ph type="title"/>
          </p:nvPr>
        </p:nvSpPr>
        <p:spPr>
          <a:xfrm>
            <a:off x="484816" y="462749"/>
            <a:ext cx="6866100" cy="857400"/>
          </a:xfrm>
          <a:prstGeom prst="rect">
            <a:avLst/>
          </a:prstGeom>
        </p:spPr>
        <p:txBody>
          <a:bodyPr spcFirstLastPara="1" wrap="square" lIns="91425" tIns="91425" rIns="91425" bIns="91425" anchor="t" anchorCtr="0">
            <a:noAutofit/>
          </a:bodyPr>
          <a:lstStyle/>
          <a:p>
            <a:pPr lvl="0"/>
            <a:r>
              <a:rPr lang="en" sz="2800" dirty="0"/>
              <a:t>Dataset from Kaggle:</a:t>
            </a:r>
            <a:br>
              <a:rPr lang="en" sz="3200" dirty="0"/>
            </a:br>
            <a:r>
              <a:rPr lang="en-US" sz="1000" i="1" u="sng" dirty="0">
                <a:solidFill>
                  <a:schemeClr val="tx1"/>
                </a:solidFill>
                <a:latin typeface="+mj-lt"/>
              </a:rPr>
              <a:t>https://</a:t>
            </a:r>
            <a:r>
              <a:rPr lang="en-US" sz="1000" i="1" u="sng" dirty="0" err="1">
                <a:solidFill>
                  <a:schemeClr val="tx1"/>
                </a:solidFill>
                <a:latin typeface="+mj-lt"/>
              </a:rPr>
              <a:t>www.kaggle.com</a:t>
            </a:r>
            <a:r>
              <a:rPr lang="en-US" sz="1000" i="1" u="sng" dirty="0">
                <a:solidFill>
                  <a:schemeClr val="tx1"/>
                </a:solidFill>
                <a:latin typeface="+mj-lt"/>
              </a:rPr>
              <a:t>/stefanoleone992/</a:t>
            </a:r>
            <a:r>
              <a:rPr lang="en-US" sz="1000" i="1" u="sng" dirty="0" err="1">
                <a:solidFill>
                  <a:schemeClr val="tx1"/>
                </a:solidFill>
                <a:latin typeface="+mj-lt"/>
              </a:rPr>
              <a:t>imdb</a:t>
            </a:r>
            <a:r>
              <a:rPr lang="en-US" sz="1000" i="1" u="sng" dirty="0">
                <a:solidFill>
                  <a:schemeClr val="tx1"/>
                </a:solidFill>
                <a:latin typeface="+mj-lt"/>
              </a:rPr>
              <a:t>-extensive-dataset</a:t>
            </a:r>
            <a:endParaRPr sz="1000" i="1" u="sng" dirty="0">
              <a:solidFill>
                <a:schemeClr val="tx1"/>
              </a:solidFill>
              <a:latin typeface="+mj-lt"/>
            </a:endParaRPr>
          </a:p>
        </p:txBody>
      </p:sp>
      <p:pic>
        <p:nvPicPr>
          <p:cNvPr id="6" name="Picture 5">
            <a:extLst>
              <a:ext uri="{FF2B5EF4-FFF2-40B4-BE49-F238E27FC236}">
                <a16:creationId xmlns:a16="http://schemas.microsoft.com/office/drawing/2014/main" id="{0CA58CFE-BBE2-2248-983F-B3E1B833A176}"/>
              </a:ext>
            </a:extLst>
          </p:cNvPr>
          <p:cNvPicPr>
            <a:picLocks noChangeAspect="1"/>
          </p:cNvPicPr>
          <p:nvPr/>
        </p:nvPicPr>
        <p:blipFill>
          <a:blip r:embed="rId3"/>
          <a:stretch>
            <a:fillRect/>
          </a:stretch>
        </p:blipFill>
        <p:spPr>
          <a:xfrm>
            <a:off x="738030" y="1410176"/>
            <a:ext cx="2015945" cy="1511959"/>
          </a:xfrm>
          <a:prstGeom prst="rect">
            <a:avLst/>
          </a:prstGeom>
          <a:ln>
            <a:solidFill>
              <a:schemeClr val="accent1"/>
            </a:solidFill>
          </a:ln>
        </p:spPr>
      </p:pic>
      <p:grpSp>
        <p:nvGrpSpPr>
          <p:cNvPr id="15" name="Google Shape;207;p24">
            <a:extLst>
              <a:ext uri="{FF2B5EF4-FFF2-40B4-BE49-F238E27FC236}">
                <a16:creationId xmlns:a16="http://schemas.microsoft.com/office/drawing/2014/main" id="{1B48D8CD-5E19-964D-9EE5-A72AE167C465}"/>
              </a:ext>
            </a:extLst>
          </p:cNvPr>
          <p:cNvGrpSpPr/>
          <p:nvPr/>
        </p:nvGrpSpPr>
        <p:grpSpPr>
          <a:xfrm>
            <a:off x="8089119" y="319162"/>
            <a:ext cx="728350" cy="743348"/>
            <a:chOff x="3955900" y="2984500"/>
            <a:chExt cx="414000" cy="422525"/>
          </a:xfrm>
        </p:grpSpPr>
        <p:sp>
          <p:nvSpPr>
            <p:cNvPr id="16" name="Google Shape;208;p24">
              <a:extLst>
                <a:ext uri="{FF2B5EF4-FFF2-40B4-BE49-F238E27FC236}">
                  <a16:creationId xmlns:a16="http://schemas.microsoft.com/office/drawing/2014/main" id="{E0E4FAF5-5FE0-4E49-917D-EFB57F6BAB06}"/>
                </a:ext>
              </a:extLst>
            </p:cNvPr>
            <p:cNvSpPr/>
            <p:nvPr/>
          </p:nvSpPr>
          <p:spPr>
            <a:xfrm>
              <a:off x="3955900" y="2984500"/>
              <a:ext cx="315700" cy="315675"/>
            </a:xfrm>
            <a:custGeom>
              <a:avLst/>
              <a:gdLst/>
              <a:ahLst/>
              <a:cxnLst/>
              <a:rect l="l" t="t" r="r" b="b"/>
              <a:pathLst>
                <a:path w="12628" h="12627" extrusionOk="0">
                  <a:moveTo>
                    <a:pt x="6302" y="977"/>
                  </a:moveTo>
                  <a:lnTo>
                    <a:pt x="6863" y="1026"/>
                  </a:lnTo>
                  <a:lnTo>
                    <a:pt x="7376" y="1099"/>
                  </a:lnTo>
                  <a:lnTo>
                    <a:pt x="7889" y="1221"/>
                  </a:lnTo>
                  <a:lnTo>
                    <a:pt x="8378" y="1417"/>
                  </a:lnTo>
                  <a:lnTo>
                    <a:pt x="8842" y="1636"/>
                  </a:lnTo>
                  <a:lnTo>
                    <a:pt x="9281" y="1905"/>
                  </a:lnTo>
                  <a:lnTo>
                    <a:pt x="9697" y="2198"/>
                  </a:lnTo>
                  <a:lnTo>
                    <a:pt x="10087" y="2540"/>
                  </a:lnTo>
                  <a:lnTo>
                    <a:pt x="10429" y="2931"/>
                  </a:lnTo>
                  <a:lnTo>
                    <a:pt x="10722" y="3346"/>
                  </a:lnTo>
                  <a:lnTo>
                    <a:pt x="10991" y="3786"/>
                  </a:lnTo>
                  <a:lnTo>
                    <a:pt x="11211" y="4250"/>
                  </a:lnTo>
                  <a:lnTo>
                    <a:pt x="11406" y="4738"/>
                  </a:lnTo>
                  <a:lnTo>
                    <a:pt x="11528" y="5251"/>
                  </a:lnTo>
                  <a:lnTo>
                    <a:pt x="11626" y="5764"/>
                  </a:lnTo>
                  <a:lnTo>
                    <a:pt x="11650" y="6326"/>
                  </a:lnTo>
                  <a:lnTo>
                    <a:pt x="11626" y="6863"/>
                  </a:lnTo>
                  <a:lnTo>
                    <a:pt x="11528" y="7400"/>
                  </a:lnTo>
                  <a:lnTo>
                    <a:pt x="11406" y="7913"/>
                  </a:lnTo>
                  <a:lnTo>
                    <a:pt x="11211" y="8402"/>
                  </a:lnTo>
                  <a:lnTo>
                    <a:pt x="10991" y="8866"/>
                  </a:lnTo>
                  <a:lnTo>
                    <a:pt x="10722" y="9305"/>
                  </a:lnTo>
                  <a:lnTo>
                    <a:pt x="10429" y="9696"/>
                  </a:lnTo>
                  <a:lnTo>
                    <a:pt x="10087" y="10087"/>
                  </a:lnTo>
                  <a:lnTo>
                    <a:pt x="9697" y="10429"/>
                  </a:lnTo>
                  <a:lnTo>
                    <a:pt x="9281" y="10746"/>
                  </a:lnTo>
                  <a:lnTo>
                    <a:pt x="8842" y="11015"/>
                  </a:lnTo>
                  <a:lnTo>
                    <a:pt x="8378" y="11235"/>
                  </a:lnTo>
                  <a:lnTo>
                    <a:pt x="7889" y="11406"/>
                  </a:lnTo>
                  <a:lnTo>
                    <a:pt x="7376" y="11552"/>
                  </a:lnTo>
                  <a:lnTo>
                    <a:pt x="6863" y="11625"/>
                  </a:lnTo>
                  <a:lnTo>
                    <a:pt x="6302" y="11650"/>
                  </a:lnTo>
                  <a:lnTo>
                    <a:pt x="5764" y="11625"/>
                  </a:lnTo>
                  <a:lnTo>
                    <a:pt x="5227" y="11552"/>
                  </a:lnTo>
                  <a:lnTo>
                    <a:pt x="4714" y="11406"/>
                  </a:lnTo>
                  <a:lnTo>
                    <a:pt x="4226" y="11235"/>
                  </a:lnTo>
                  <a:lnTo>
                    <a:pt x="3762" y="11015"/>
                  </a:lnTo>
                  <a:lnTo>
                    <a:pt x="3322" y="10746"/>
                  </a:lnTo>
                  <a:lnTo>
                    <a:pt x="2931" y="10429"/>
                  </a:lnTo>
                  <a:lnTo>
                    <a:pt x="2541" y="10087"/>
                  </a:lnTo>
                  <a:lnTo>
                    <a:pt x="2199" y="9696"/>
                  </a:lnTo>
                  <a:lnTo>
                    <a:pt x="1881" y="9305"/>
                  </a:lnTo>
                  <a:lnTo>
                    <a:pt x="1613" y="8866"/>
                  </a:lnTo>
                  <a:lnTo>
                    <a:pt x="1393" y="8402"/>
                  </a:lnTo>
                  <a:lnTo>
                    <a:pt x="1222" y="7913"/>
                  </a:lnTo>
                  <a:lnTo>
                    <a:pt x="1075" y="7400"/>
                  </a:lnTo>
                  <a:lnTo>
                    <a:pt x="1002" y="6863"/>
                  </a:lnTo>
                  <a:lnTo>
                    <a:pt x="978" y="6326"/>
                  </a:lnTo>
                  <a:lnTo>
                    <a:pt x="1002" y="5764"/>
                  </a:lnTo>
                  <a:lnTo>
                    <a:pt x="1075" y="5251"/>
                  </a:lnTo>
                  <a:lnTo>
                    <a:pt x="1222" y="4738"/>
                  </a:lnTo>
                  <a:lnTo>
                    <a:pt x="1393" y="4250"/>
                  </a:lnTo>
                  <a:lnTo>
                    <a:pt x="1613" y="3786"/>
                  </a:lnTo>
                  <a:lnTo>
                    <a:pt x="1881" y="3346"/>
                  </a:lnTo>
                  <a:lnTo>
                    <a:pt x="2199" y="2931"/>
                  </a:lnTo>
                  <a:lnTo>
                    <a:pt x="2541" y="2540"/>
                  </a:lnTo>
                  <a:lnTo>
                    <a:pt x="2931" y="2198"/>
                  </a:lnTo>
                  <a:lnTo>
                    <a:pt x="3322" y="1905"/>
                  </a:lnTo>
                  <a:lnTo>
                    <a:pt x="3762" y="1636"/>
                  </a:lnTo>
                  <a:lnTo>
                    <a:pt x="4226" y="1417"/>
                  </a:lnTo>
                  <a:lnTo>
                    <a:pt x="4714" y="1221"/>
                  </a:lnTo>
                  <a:lnTo>
                    <a:pt x="5227" y="1099"/>
                  </a:lnTo>
                  <a:lnTo>
                    <a:pt x="5764" y="1026"/>
                  </a:lnTo>
                  <a:lnTo>
                    <a:pt x="6302" y="977"/>
                  </a:lnTo>
                  <a:close/>
                  <a:moveTo>
                    <a:pt x="6302" y="0"/>
                  </a:moveTo>
                  <a:lnTo>
                    <a:pt x="5984" y="24"/>
                  </a:lnTo>
                  <a:lnTo>
                    <a:pt x="5667" y="49"/>
                  </a:lnTo>
                  <a:lnTo>
                    <a:pt x="5349" y="73"/>
                  </a:lnTo>
                  <a:lnTo>
                    <a:pt x="5032" y="147"/>
                  </a:lnTo>
                  <a:lnTo>
                    <a:pt x="4739" y="220"/>
                  </a:lnTo>
                  <a:lnTo>
                    <a:pt x="4446" y="293"/>
                  </a:lnTo>
                  <a:lnTo>
                    <a:pt x="4153" y="391"/>
                  </a:lnTo>
                  <a:lnTo>
                    <a:pt x="3859" y="513"/>
                  </a:lnTo>
                  <a:lnTo>
                    <a:pt x="3566" y="635"/>
                  </a:lnTo>
                  <a:lnTo>
                    <a:pt x="3298" y="782"/>
                  </a:lnTo>
                  <a:lnTo>
                    <a:pt x="3029" y="928"/>
                  </a:lnTo>
                  <a:lnTo>
                    <a:pt x="2785" y="1075"/>
                  </a:lnTo>
                  <a:lnTo>
                    <a:pt x="2296" y="1441"/>
                  </a:lnTo>
                  <a:lnTo>
                    <a:pt x="1857" y="1856"/>
                  </a:lnTo>
                  <a:lnTo>
                    <a:pt x="1442" y="2296"/>
                  </a:lnTo>
                  <a:lnTo>
                    <a:pt x="1075" y="2784"/>
                  </a:lnTo>
                  <a:lnTo>
                    <a:pt x="904" y="3053"/>
                  </a:lnTo>
                  <a:lnTo>
                    <a:pt x="758" y="3322"/>
                  </a:lnTo>
                  <a:lnTo>
                    <a:pt x="611" y="3590"/>
                  </a:lnTo>
                  <a:lnTo>
                    <a:pt x="489" y="3859"/>
                  </a:lnTo>
                  <a:lnTo>
                    <a:pt x="391" y="4152"/>
                  </a:lnTo>
                  <a:lnTo>
                    <a:pt x="294" y="4445"/>
                  </a:lnTo>
                  <a:lnTo>
                    <a:pt x="196" y="4738"/>
                  </a:lnTo>
                  <a:lnTo>
                    <a:pt x="123" y="5056"/>
                  </a:lnTo>
                  <a:lnTo>
                    <a:pt x="74" y="5349"/>
                  </a:lnTo>
                  <a:lnTo>
                    <a:pt x="25" y="5666"/>
                  </a:lnTo>
                  <a:lnTo>
                    <a:pt x="1" y="5984"/>
                  </a:lnTo>
                  <a:lnTo>
                    <a:pt x="1" y="6326"/>
                  </a:lnTo>
                  <a:lnTo>
                    <a:pt x="1" y="6643"/>
                  </a:lnTo>
                  <a:lnTo>
                    <a:pt x="25" y="6961"/>
                  </a:lnTo>
                  <a:lnTo>
                    <a:pt x="74" y="7278"/>
                  </a:lnTo>
                  <a:lnTo>
                    <a:pt x="123" y="7596"/>
                  </a:lnTo>
                  <a:lnTo>
                    <a:pt x="196" y="7889"/>
                  </a:lnTo>
                  <a:lnTo>
                    <a:pt x="294" y="8206"/>
                  </a:lnTo>
                  <a:lnTo>
                    <a:pt x="391" y="8499"/>
                  </a:lnTo>
                  <a:lnTo>
                    <a:pt x="489" y="8768"/>
                  </a:lnTo>
                  <a:lnTo>
                    <a:pt x="611" y="9061"/>
                  </a:lnTo>
                  <a:lnTo>
                    <a:pt x="758" y="9330"/>
                  </a:lnTo>
                  <a:lnTo>
                    <a:pt x="904" y="9598"/>
                  </a:lnTo>
                  <a:lnTo>
                    <a:pt x="1075" y="9843"/>
                  </a:lnTo>
                  <a:lnTo>
                    <a:pt x="1442" y="10331"/>
                  </a:lnTo>
                  <a:lnTo>
                    <a:pt x="1857" y="10771"/>
                  </a:lnTo>
                  <a:lnTo>
                    <a:pt x="2296" y="11186"/>
                  </a:lnTo>
                  <a:lnTo>
                    <a:pt x="2785" y="11552"/>
                  </a:lnTo>
                  <a:lnTo>
                    <a:pt x="3029" y="11723"/>
                  </a:lnTo>
                  <a:lnTo>
                    <a:pt x="3298" y="11870"/>
                  </a:lnTo>
                  <a:lnTo>
                    <a:pt x="3566" y="12016"/>
                  </a:lnTo>
                  <a:lnTo>
                    <a:pt x="3859" y="12138"/>
                  </a:lnTo>
                  <a:lnTo>
                    <a:pt x="4153" y="12236"/>
                  </a:lnTo>
                  <a:lnTo>
                    <a:pt x="4446" y="12334"/>
                  </a:lnTo>
                  <a:lnTo>
                    <a:pt x="4739" y="12431"/>
                  </a:lnTo>
                  <a:lnTo>
                    <a:pt x="5032" y="12505"/>
                  </a:lnTo>
                  <a:lnTo>
                    <a:pt x="5349" y="12553"/>
                  </a:lnTo>
                  <a:lnTo>
                    <a:pt x="5667" y="12602"/>
                  </a:lnTo>
                  <a:lnTo>
                    <a:pt x="5984" y="12627"/>
                  </a:lnTo>
                  <a:lnTo>
                    <a:pt x="6644" y="12627"/>
                  </a:lnTo>
                  <a:lnTo>
                    <a:pt x="6961" y="12602"/>
                  </a:lnTo>
                  <a:lnTo>
                    <a:pt x="7279" y="12553"/>
                  </a:lnTo>
                  <a:lnTo>
                    <a:pt x="7572" y="12505"/>
                  </a:lnTo>
                  <a:lnTo>
                    <a:pt x="7889" y="12431"/>
                  </a:lnTo>
                  <a:lnTo>
                    <a:pt x="8182" y="12334"/>
                  </a:lnTo>
                  <a:lnTo>
                    <a:pt x="8475" y="12236"/>
                  </a:lnTo>
                  <a:lnTo>
                    <a:pt x="8768" y="12138"/>
                  </a:lnTo>
                  <a:lnTo>
                    <a:pt x="9037" y="12016"/>
                  </a:lnTo>
                  <a:lnTo>
                    <a:pt x="9306" y="11870"/>
                  </a:lnTo>
                  <a:lnTo>
                    <a:pt x="9574" y="11723"/>
                  </a:lnTo>
                  <a:lnTo>
                    <a:pt x="9843" y="11552"/>
                  </a:lnTo>
                  <a:lnTo>
                    <a:pt x="10332" y="11186"/>
                  </a:lnTo>
                  <a:lnTo>
                    <a:pt x="10771" y="10771"/>
                  </a:lnTo>
                  <a:lnTo>
                    <a:pt x="11186" y="10331"/>
                  </a:lnTo>
                  <a:lnTo>
                    <a:pt x="11553" y="9843"/>
                  </a:lnTo>
                  <a:lnTo>
                    <a:pt x="11699" y="9598"/>
                  </a:lnTo>
                  <a:lnTo>
                    <a:pt x="11846" y="9330"/>
                  </a:lnTo>
                  <a:lnTo>
                    <a:pt x="11992" y="9061"/>
                  </a:lnTo>
                  <a:lnTo>
                    <a:pt x="12114" y="8768"/>
                  </a:lnTo>
                  <a:lnTo>
                    <a:pt x="12237" y="8499"/>
                  </a:lnTo>
                  <a:lnTo>
                    <a:pt x="12334" y="8206"/>
                  </a:lnTo>
                  <a:lnTo>
                    <a:pt x="12432" y="7889"/>
                  </a:lnTo>
                  <a:lnTo>
                    <a:pt x="12481" y="7596"/>
                  </a:lnTo>
                  <a:lnTo>
                    <a:pt x="12554" y="7278"/>
                  </a:lnTo>
                  <a:lnTo>
                    <a:pt x="12578" y="6961"/>
                  </a:lnTo>
                  <a:lnTo>
                    <a:pt x="12603" y="6643"/>
                  </a:lnTo>
                  <a:lnTo>
                    <a:pt x="12627" y="6326"/>
                  </a:lnTo>
                  <a:lnTo>
                    <a:pt x="12603" y="5984"/>
                  </a:lnTo>
                  <a:lnTo>
                    <a:pt x="12578" y="5666"/>
                  </a:lnTo>
                  <a:lnTo>
                    <a:pt x="12554" y="5349"/>
                  </a:lnTo>
                  <a:lnTo>
                    <a:pt x="12481" y="5056"/>
                  </a:lnTo>
                  <a:lnTo>
                    <a:pt x="12432" y="4738"/>
                  </a:lnTo>
                  <a:lnTo>
                    <a:pt x="12334" y="4445"/>
                  </a:lnTo>
                  <a:lnTo>
                    <a:pt x="12237" y="4152"/>
                  </a:lnTo>
                  <a:lnTo>
                    <a:pt x="12114" y="3859"/>
                  </a:lnTo>
                  <a:lnTo>
                    <a:pt x="11992" y="3590"/>
                  </a:lnTo>
                  <a:lnTo>
                    <a:pt x="11846" y="3322"/>
                  </a:lnTo>
                  <a:lnTo>
                    <a:pt x="11699" y="3053"/>
                  </a:lnTo>
                  <a:lnTo>
                    <a:pt x="11553" y="2784"/>
                  </a:lnTo>
                  <a:lnTo>
                    <a:pt x="11186" y="2296"/>
                  </a:lnTo>
                  <a:lnTo>
                    <a:pt x="10771" y="1856"/>
                  </a:lnTo>
                  <a:lnTo>
                    <a:pt x="10332" y="1441"/>
                  </a:lnTo>
                  <a:lnTo>
                    <a:pt x="9843" y="1075"/>
                  </a:lnTo>
                  <a:lnTo>
                    <a:pt x="9574" y="928"/>
                  </a:lnTo>
                  <a:lnTo>
                    <a:pt x="9306" y="782"/>
                  </a:lnTo>
                  <a:lnTo>
                    <a:pt x="9037" y="635"/>
                  </a:lnTo>
                  <a:lnTo>
                    <a:pt x="8768" y="513"/>
                  </a:lnTo>
                  <a:lnTo>
                    <a:pt x="8475" y="391"/>
                  </a:lnTo>
                  <a:lnTo>
                    <a:pt x="8182" y="293"/>
                  </a:lnTo>
                  <a:lnTo>
                    <a:pt x="7889" y="220"/>
                  </a:lnTo>
                  <a:lnTo>
                    <a:pt x="7572" y="147"/>
                  </a:lnTo>
                  <a:lnTo>
                    <a:pt x="7279" y="73"/>
                  </a:lnTo>
                  <a:lnTo>
                    <a:pt x="6961" y="49"/>
                  </a:lnTo>
                  <a:lnTo>
                    <a:pt x="6644" y="24"/>
                  </a:lnTo>
                  <a:lnTo>
                    <a:pt x="63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09;p24">
              <a:extLst>
                <a:ext uri="{FF2B5EF4-FFF2-40B4-BE49-F238E27FC236}">
                  <a16:creationId xmlns:a16="http://schemas.microsoft.com/office/drawing/2014/main" id="{C9F09BC2-C0C0-DF4A-973E-46A5AAB8A78C}"/>
                </a:ext>
              </a:extLst>
            </p:cNvPr>
            <p:cNvSpPr/>
            <p:nvPr/>
          </p:nvSpPr>
          <p:spPr>
            <a:xfrm>
              <a:off x="3992525" y="3021125"/>
              <a:ext cx="242425" cy="242425"/>
            </a:xfrm>
            <a:custGeom>
              <a:avLst/>
              <a:gdLst/>
              <a:ahLst/>
              <a:cxnLst/>
              <a:rect l="l" t="t" r="r" b="b"/>
              <a:pathLst>
                <a:path w="9697" h="9697" extrusionOk="0">
                  <a:moveTo>
                    <a:pt x="4934" y="1466"/>
                  </a:moveTo>
                  <a:lnTo>
                    <a:pt x="5008" y="1490"/>
                  </a:lnTo>
                  <a:lnTo>
                    <a:pt x="5081" y="1539"/>
                  </a:lnTo>
                  <a:lnTo>
                    <a:pt x="5154" y="1588"/>
                  </a:lnTo>
                  <a:lnTo>
                    <a:pt x="5203" y="1637"/>
                  </a:lnTo>
                  <a:lnTo>
                    <a:pt x="5252" y="1734"/>
                  </a:lnTo>
                  <a:lnTo>
                    <a:pt x="5276" y="1808"/>
                  </a:lnTo>
                  <a:lnTo>
                    <a:pt x="5276" y="1905"/>
                  </a:lnTo>
                  <a:lnTo>
                    <a:pt x="5276" y="1979"/>
                  </a:lnTo>
                  <a:lnTo>
                    <a:pt x="5252" y="2076"/>
                  </a:lnTo>
                  <a:lnTo>
                    <a:pt x="5203" y="2150"/>
                  </a:lnTo>
                  <a:lnTo>
                    <a:pt x="5154" y="2198"/>
                  </a:lnTo>
                  <a:lnTo>
                    <a:pt x="5081" y="2247"/>
                  </a:lnTo>
                  <a:lnTo>
                    <a:pt x="5008" y="2296"/>
                  </a:lnTo>
                  <a:lnTo>
                    <a:pt x="4934" y="2321"/>
                  </a:lnTo>
                  <a:lnTo>
                    <a:pt x="4837" y="2345"/>
                  </a:lnTo>
                  <a:lnTo>
                    <a:pt x="4593" y="2345"/>
                  </a:lnTo>
                  <a:lnTo>
                    <a:pt x="4348" y="2394"/>
                  </a:lnTo>
                  <a:lnTo>
                    <a:pt x="4104" y="2443"/>
                  </a:lnTo>
                  <a:lnTo>
                    <a:pt x="3860" y="2540"/>
                  </a:lnTo>
                  <a:lnTo>
                    <a:pt x="3640" y="2638"/>
                  </a:lnTo>
                  <a:lnTo>
                    <a:pt x="3445" y="2760"/>
                  </a:lnTo>
                  <a:lnTo>
                    <a:pt x="3249" y="2907"/>
                  </a:lnTo>
                  <a:lnTo>
                    <a:pt x="3054" y="3078"/>
                  </a:lnTo>
                  <a:lnTo>
                    <a:pt x="2907" y="3249"/>
                  </a:lnTo>
                  <a:lnTo>
                    <a:pt x="2761" y="3444"/>
                  </a:lnTo>
                  <a:lnTo>
                    <a:pt x="2639" y="3664"/>
                  </a:lnTo>
                  <a:lnTo>
                    <a:pt x="2517" y="3884"/>
                  </a:lnTo>
                  <a:lnTo>
                    <a:pt x="2443" y="4103"/>
                  </a:lnTo>
                  <a:lnTo>
                    <a:pt x="2370" y="4348"/>
                  </a:lnTo>
                  <a:lnTo>
                    <a:pt x="2346" y="4592"/>
                  </a:lnTo>
                  <a:lnTo>
                    <a:pt x="2321" y="4861"/>
                  </a:lnTo>
                  <a:lnTo>
                    <a:pt x="2321" y="4934"/>
                  </a:lnTo>
                  <a:lnTo>
                    <a:pt x="2297" y="5032"/>
                  </a:lnTo>
                  <a:lnTo>
                    <a:pt x="2248" y="5105"/>
                  </a:lnTo>
                  <a:lnTo>
                    <a:pt x="2199" y="5154"/>
                  </a:lnTo>
                  <a:lnTo>
                    <a:pt x="2126" y="5227"/>
                  </a:lnTo>
                  <a:lnTo>
                    <a:pt x="2053" y="5251"/>
                  </a:lnTo>
                  <a:lnTo>
                    <a:pt x="1979" y="5276"/>
                  </a:lnTo>
                  <a:lnTo>
                    <a:pt x="1882" y="5300"/>
                  </a:lnTo>
                  <a:lnTo>
                    <a:pt x="1808" y="5276"/>
                  </a:lnTo>
                  <a:lnTo>
                    <a:pt x="1711" y="5251"/>
                  </a:lnTo>
                  <a:lnTo>
                    <a:pt x="1637" y="5227"/>
                  </a:lnTo>
                  <a:lnTo>
                    <a:pt x="1564" y="5154"/>
                  </a:lnTo>
                  <a:lnTo>
                    <a:pt x="1515" y="5105"/>
                  </a:lnTo>
                  <a:lnTo>
                    <a:pt x="1491" y="5032"/>
                  </a:lnTo>
                  <a:lnTo>
                    <a:pt x="1466" y="4934"/>
                  </a:lnTo>
                  <a:lnTo>
                    <a:pt x="1442" y="4861"/>
                  </a:lnTo>
                  <a:lnTo>
                    <a:pt x="1466" y="4494"/>
                  </a:lnTo>
                  <a:lnTo>
                    <a:pt x="1515" y="4177"/>
                  </a:lnTo>
                  <a:lnTo>
                    <a:pt x="1588" y="3835"/>
                  </a:lnTo>
                  <a:lnTo>
                    <a:pt x="1711" y="3542"/>
                  </a:lnTo>
                  <a:lnTo>
                    <a:pt x="1857" y="3224"/>
                  </a:lnTo>
                  <a:lnTo>
                    <a:pt x="2028" y="2956"/>
                  </a:lnTo>
                  <a:lnTo>
                    <a:pt x="2223" y="2687"/>
                  </a:lnTo>
                  <a:lnTo>
                    <a:pt x="2443" y="2443"/>
                  </a:lnTo>
                  <a:lnTo>
                    <a:pt x="2688" y="2223"/>
                  </a:lnTo>
                  <a:lnTo>
                    <a:pt x="2956" y="2028"/>
                  </a:lnTo>
                  <a:lnTo>
                    <a:pt x="3225" y="1857"/>
                  </a:lnTo>
                  <a:lnTo>
                    <a:pt x="3518" y="1710"/>
                  </a:lnTo>
                  <a:lnTo>
                    <a:pt x="3835" y="1612"/>
                  </a:lnTo>
                  <a:lnTo>
                    <a:pt x="4153" y="1515"/>
                  </a:lnTo>
                  <a:lnTo>
                    <a:pt x="4495" y="1466"/>
                  </a:lnTo>
                  <a:close/>
                  <a:moveTo>
                    <a:pt x="4837" y="0"/>
                  </a:moveTo>
                  <a:lnTo>
                    <a:pt x="4348" y="25"/>
                  </a:lnTo>
                  <a:lnTo>
                    <a:pt x="3860" y="98"/>
                  </a:lnTo>
                  <a:lnTo>
                    <a:pt x="3396" y="220"/>
                  </a:lnTo>
                  <a:lnTo>
                    <a:pt x="2956" y="391"/>
                  </a:lnTo>
                  <a:lnTo>
                    <a:pt x="2541" y="587"/>
                  </a:lnTo>
                  <a:lnTo>
                    <a:pt x="2150" y="831"/>
                  </a:lnTo>
                  <a:lnTo>
                    <a:pt x="1759" y="1124"/>
                  </a:lnTo>
                  <a:lnTo>
                    <a:pt x="1418" y="1441"/>
                  </a:lnTo>
                  <a:lnTo>
                    <a:pt x="1100" y="1783"/>
                  </a:lnTo>
                  <a:lnTo>
                    <a:pt x="831" y="2150"/>
                  </a:lnTo>
                  <a:lnTo>
                    <a:pt x="587" y="2540"/>
                  </a:lnTo>
                  <a:lnTo>
                    <a:pt x="392" y="2980"/>
                  </a:lnTo>
                  <a:lnTo>
                    <a:pt x="221" y="3420"/>
                  </a:lnTo>
                  <a:lnTo>
                    <a:pt x="99" y="3884"/>
                  </a:lnTo>
                  <a:lnTo>
                    <a:pt x="25" y="4348"/>
                  </a:lnTo>
                  <a:lnTo>
                    <a:pt x="1" y="4861"/>
                  </a:lnTo>
                  <a:lnTo>
                    <a:pt x="25" y="5349"/>
                  </a:lnTo>
                  <a:lnTo>
                    <a:pt x="99" y="5838"/>
                  </a:lnTo>
                  <a:lnTo>
                    <a:pt x="221" y="6302"/>
                  </a:lnTo>
                  <a:lnTo>
                    <a:pt x="392" y="6741"/>
                  </a:lnTo>
                  <a:lnTo>
                    <a:pt x="587" y="7156"/>
                  </a:lnTo>
                  <a:lnTo>
                    <a:pt x="831" y="7547"/>
                  </a:lnTo>
                  <a:lnTo>
                    <a:pt x="1100" y="7938"/>
                  </a:lnTo>
                  <a:lnTo>
                    <a:pt x="1418" y="8280"/>
                  </a:lnTo>
                  <a:lnTo>
                    <a:pt x="1759" y="8597"/>
                  </a:lnTo>
                  <a:lnTo>
                    <a:pt x="2150" y="8866"/>
                  </a:lnTo>
                  <a:lnTo>
                    <a:pt x="2541" y="9110"/>
                  </a:lnTo>
                  <a:lnTo>
                    <a:pt x="2956" y="9306"/>
                  </a:lnTo>
                  <a:lnTo>
                    <a:pt x="3396" y="9477"/>
                  </a:lnTo>
                  <a:lnTo>
                    <a:pt x="3860" y="9599"/>
                  </a:lnTo>
                  <a:lnTo>
                    <a:pt x="4348" y="9672"/>
                  </a:lnTo>
                  <a:lnTo>
                    <a:pt x="4837" y="9696"/>
                  </a:lnTo>
                  <a:lnTo>
                    <a:pt x="5350" y="9672"/>
                  </a:lnTo>
                  <a:lnTo>
                    <a:pt x="5814" y="9599"/>
                  </a:lnTo>
                  <a:lnTo>
                    <a:pt x="6278" y="9477"/>
                  </a:lnTo>
                  <a:lnTo>
                    <a:pt x="6717" y="9306"/>
                  </a:lnTo>
                  <a:lnTo>
                    <a:pt x="7157" y="9110"/>
                  </a:lnTo>
                  <a:lnTo>
                    <a:pt x="7548" y="8866"/>
                  </a:lnTo>
                  <a:lnTo>
                    <a:pt x="7914" y="8597"/>
                  </a:lnTo>
                  <a:lnTo>
                    <a:pt x="8256" y="8280"/>
                  </a:lnTo>
                  <a:lnTo>
                    <a:pt x="8573" y="7938"/>
                  </a:lnTo>
                  <a:lnTo>
                    <a:pt x="8867" y="7547"/>
                  </a:lnTo>
                  <a:lnTo>
                    <a:pt x="9111" y="7156"/>
                  </a:lnTo>
                  <a:lnTo>
                    <a:pt x="9306" y="6741"/>
                  </a:lnTo>
                  <a:lnTo>
                    <a:pt x="9477" y="6302"/>
                  </a:lnTo>
                  <a:lnTo>
                    <a:pt x="9599" y="5838"/>
                  </a:lnTo>
                  <a:lnTo>
                    <a:pt x="9673" y="5349"/>
                  </a:lnTo>
                  <a:lnTo>
                    <a:pt x="9697" y="4861"/>
                  </a:lnTo>
                  <a:lnTo>
                    <a:pt x="9673" y="4348"/>
                  </a:lnTo>
                  <a:lnTo>
                    <a:pt x="9599" y="3884"/>
                  </a:lnTo>
                  <a:lnTo>
                    <a:pt x="9477" y="3420"/>
                  </a:lnTo>
                  <a:lnTo>
                    <a:pt x="9306" y="2980"/>
                  </a:lnTo>
                  <a:lnTo>
                    <a:pt x="9111" y="2540"/>
                  </a:lnTo>
                  <a:lnTo>
                    <a:pt x="8867" y="2150"/>
                  </a:lnTo>
                  <a:lnTo>
                    <a:pt x="8573" y="1783"/>
                  </a:lnTo>
                  <a:lnTo>
                    <a:pt x="8256" y="1441"/>
                  </a:lnTo>
                  <a:lnTo>
                    <a:pt x="7914" y="1124"/>
                  </a:lnTo>
                  <a:lnTo>
                    <a:pt x="7548" y="831"/>
                  </a:lnTo>
                  <a:lnTo>
                    <a:pt x="7157" y="587"/>
                  </a:lnTo>
                  <a:lnTo>
                    <a:pt x="6717" y="391"/>
                  </a:lnTo>
                  <a:lnTo>
                    <a:pt x="6278" y="220"/>
                  </a:lnTo>
                  <a:lnTo>
                    <a:pt x="5814" y="98"/>
                  </a:lnTo>
                  <a:lnTo>
                    <a:pt x="5350" y="25"/>
                  </a:lnTo>
                  <a:lnTo>
                    <a:pt x="483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10;p24">
              <a:extLst>
                <a:ext uri="{FF2B5EF4-FFF2-40B4-BE49-F238E27FC236}">
                  <a16:creationId xmlns:a16="http://schemas.microsoft.com/office/drawing/2014/main" id="{5EA4E792-FB91-8849-BC38-BED2EFD6D485}"/>
                </a:ext>
              </a:extLst>
            </p:cNvPr>
            <p:cNvSpPr/>
            <p:nvPr/>
          </p:nvSpPr>
          <p:spPr>
            <a:xfrm>
              <a:off x="4215400" y="3253150"/>
              <a:ext cx="154500" cy="153875"/>
            </a:xfrm>
            <a:custGeom>
              <a:avLst/>
              <a:gdLst/>
              <a:ahLst/>
              <a:cxnLst/>
              <a:rect l="l" t="t" r="r" b="b"/>
              <a:pathLst>
                <a:path w="6180" h="6155" extrusionOk="0">
                  <a:moveTo>
                    <a:pt x="1075" y="0"/>
                  </a:moveTo>
                  <a:lnTo>
                    <a:pt x="831" y="269"/>
                  </a:lnTo>
                  <a:lnTo>
                    <a:pt x="562" y="537"/>
                  </a:lnTo>
                  <a:lnTo>
                    <a:pt x="293" y="782"/>
                  </a:lnTo>
                  <a:lnTo>
                    <a:pt x="0" y="1026"/>
                  </a:lnTo>
                  <a:lnTo>
                    <a:pt x="4983" y="6008"/>
                  </a:lnTo>
                  <a:lnTo>
                    <a:pt x="5056" y="6057"/>
                  </a:lnTo>
                  <a:lnTo>
                    <a:pt x="5129" y="6106"/>
                  </a:lnTo>
                  <a:lnTo>
                    <a:pt x="5227" y="6130"/>
                  </a:lnTo>
                  <a:lnTo>
                    <a:pt x="5325" y="6155"/>
                  </a:lnTo>
                  <a:lnTo>
                    <a:pt x="5422" y="6130"/>
                  </a:lnTo>
                  <a:lnTo>
                    <a:pt x="5496" y="6106"/>
                  </a:lnTo>
                  <a:lnTo>
                    <a:pt x="5593" y="6057"/>
                  </a:lnTo>
                  <a:lnTo>
                    <a:pt x="5667" y="6008"/>
                  </a:lnTo>
                  <a:lnTo>
                    <a:pt x="6033" y="5642"/>
                  </a:lnTo>
                  <a:lnTo>
                    <a:pt x="6106" y="5569"/>
                  </a:lnTo>
                  <a:lnTo>
                    <a:pt x="6155" y="5471"/>
                  </a:lnTo>
                  <a:lnTo>
                    <a:pt x="6179" y="5373"/>
                  </a:lnTo>
                  <a:lnTo>
                    <a:pt x="6179" y="5300"/>
                  </a:lnTo>
                  <a:lnTo>
                    <a:pt x="6179" y="5202"/>
                  </a:lnTo>
                  <a:lnTo>
                    <a:pt x="6155" y="5105"/>
                  </a:lnTo>
                  <a:lnTo>
                    <a:pt x="6106" y="5031"/>
                  </a:lnTo>
                  <a:lnTo>
                    <a:pt x="6033" y="4934"/>
                  </a:lnTo>
                  <a:lnTo>
                    <a:pt x="107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7783464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6" name="Google Shape;156;p21"/>
          <p:cNvSpPr txBox="1">
            <a:spLocks noGrp="1"/>
          </p:cNvSpPr>
          <p:nvPr>
            <p:ph type="sldNum" idx="12"/>
          </p:nvPr>
        </p:nvSpPr>
        <p:spPr>
          <a:xfrm>
            <a:off x="8604400" y="4590300"/>
            <a:ext cx="539700" cy="553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5</a:t>
            </a:fld>
            <a:endParaRPr dirty="0"/>
          </a:p>
        </p:txBody>
      </p:sp>
      <p:sp>
        <p:nvSpPr>
          <p:cNvPr id="13" name="Google Shape;101;p17">
            <a:extLst>
              <a:ext uri="{FF2B5EF4-FFF2-40B4-BE49-F238E27FC236}">
                <a16:creationId xmlns:a16="http://schemas.microsoft.com/office/drawing/2014/main" id="{2CBE6CF6-51A6-1C4C-82EA-3A1E0076DE1A}"/>
              </a:ext>
            </a:extLst>
          </p:cNvPr>
          <p:cNvSpPr txBox="1">
            <a:spLocks noGrp="1"/>
          </p:cNvSpPr>
          <p:nvPr>
            <p:ph type="title"/>
          </p:nvPr>
        </p:nvSpPr>
        <p:spPr>
          <a:xfrm>
            <a:off x="499470" y="319162"/>
            <a:ext cx="6866100" cy="857400"/>
          </a:xfrm>
          <a:prstGeom prst="rect">
            <a:avLst/>
          </a:prstGeom>
        </p:spPr>
        <p:txBody>
          <a:bodyPr spcFirstLastPara="1" wrap="square" lIns="91425" tIns="91425" rIns="91425" bIns="91425" anchor="t" anchorCtr="0">
            <a:noAutofit/>
          </a:bodyPr>
          <a:lstStyle/>
          <a:p>
            <a:pPr lvl="0"/>
            <a:r>
              <a:rPr lang="en" sz="2800" dirty="0"/>
              <a:t>General Analysis-Movies</a:t>
            </a:r>
            <a:br>
              <a:rPr lang="en" sz="2800" dirty="0"/>
            </a:br>
            <a:endParaRPr sz="2800" i="1" u="sng" dirty="0">
              <a:solidFill>
                <a:schemeClr val="tx1"/>
              </a:solidFill>
              <a:latin typeface="+mj-lt"/>
            </a:endParaRPr>
          </a:p>
        </p:txBody>
      </p:sp>
      <p:grpSp>
        <p:nvGrpSpPr>
          <p:cNvPr id="15" name="Google Shape;207;p24">
            <a:extLst>
              <a:ext uri="{FF2B5EF4-FFF2-40B4-BE49-F238E27FC236}">
                <a16:creationId xmlns:a16="http://schemas.microsoft.com/office/drawing/2014/main" id="{1B48D8CD-5E19-964D-9EE5-A72AE167C465}"/>
              </a:ext>
            </a:extLst>
          </p:cNvPr>
          <p:cNvGrpSpPr/>
          <p:nvPr/>
        </p:nvGrpSpPr>
        <p:grpSpPr>
          <a:xfrm>
            <a:off x="8089119" y="319162"/>
            <a:ext cx="728350" cy="743348"/>
            <a:chOff x="3955900" y="2984500"/>
            <a:chExt cx="414000" cy="422525"/>
          </a:xfrm>
        </p:grpSpPr>
        <p:sp>
          <p:nvSpPr>
            <p:cNvPr id="16" name="Google Shape;208;p24">
              <a:extLst>
                <a:ext uri="{FF2B5EF4-FFF2-40B4-BE49-F238E27FC236}">
                  <a16:creationId xmlns:a16="http://schemas.microsoft.com/office/drawing/2014/main" id="{E0E4FAF5-5FE0-4E49-917D-EFB57F6BAB06}"/>
                </a:ext>
              </a:extLst>
            </p:cNvPr>
            <p:cNvSpPr/>
            <p:nvPr/>
          </p:nvSpPr>
          <p:spPr>
            <a:xfrm>
              <a:off x="3955900" y="2984500"/>
              <a:ext cx="315700" cy="315675"/>
            </a:xfrm>
            <a:custGeom>
              <a:avLst/>
              <a:gdLst/>
              <a:ahLst/>
              <a:cxnLst/>
              <a:rect l="l" t="t" r="r" b="b"/>
              <a:pathLst>
                <a:path w="12628" h="12627" extrusionOk="0">
                  <a:moveTo>
                    <a:pt x="6302" y="977"/>
                  </a:moveTo>
                  <a:lnTo>
                    <a:pt x="6863" y="1026"/>
                  </a:lnTo>
                  <a:lnTo>
                    <a:pt x="7376" y="1099"/>
                  </a:lnTo>
                  <a:lnTo>
                    <a:pt x="7889" y="1221"/>
                  </a:lnTo>
                  <a:lnTo>
                    <a:pt x="8378" y="1417"/>
                  </a:lnTo>
                  <a:lnTo>
                    <a:pt x="8842" y="1636"/>
                  </a:lnTo>
                  <a:lnTo>
                    <a:pt x="9281" y="1905"/>
                  </a:lnTo>
                  <a:lnTo>
                    <a:pt x="9697" y="2198"/>
                  </a:lnTo>
                  <a:lnTo>
                    <a:pt x="10087" y="2540"/>
                  </a:lnTo>
                  <a:lnTo>
                    <a:pt x="10429" y="2931"/>
                  </a:lnTo>
                  <a:lnTo>
                    <a:pt x="10722" y="3346"/>
                  </a:lnTo>
                  <a:lnTo>
                    <a:pt x="10991" y="3786"/>
                  </a:lnTo>
                  <a:lnTo>
                    <a:pt x="11211" y="4250"/>
                  </a:lnTo>
                  <a:lnTo>
                    <a:pt x="11406" y="4738"/>
                  </a:lnTo>
                  <a:lnTo>
                    <a:pt x="11528" y="5251"/>
                  </a:lnTo>
                  <a:lnTo>
                    <a:pt x="11626" y="5764"/>
                  </a:lnTo>
                  <a:lnTo>
                    <a:pt x="11650" y="6326"/>
                  </a:lnTo>
                  <a:lnTo>
                    <a:pt x="11626" y="6863"/>
                  </a:lnTo>
                  <a:lnTo>
                    <a:pt x="11528" y="7400"/>
                  </a:lnTo>
                  <a:lnTo>
                    <a:pt x="11406" y="7913"/>
                  </a:lnTo>
                  <a:lnTo>
                    <a:pt x="11211" y="8402"/>
                  </a:lnTo>
                  <a:lnTo>
                    <a:pt x="10991" y="8866"/>
                  </a:lnTo>
                  <a:lnTo>
                    <a:pt x="10722" y="9305"/>
                  </a:lnTo>
                  <a:lnTo>
                    <a:pt x="10429" y="9696"/>
                  </a:lnTo>
                  <a:lnTo>
                    <a:pt x="10087" y="10087"/>
                  </a:lnTo>
                  <a:lnTo>
                    <a:pt x="9697" y="10429"/>
                  </a:lnTo>
                  <a:lnTo>
                    <a:pt x="9281" y="10746"/>
                  </a:lnTo>
                  <a:lnTo>
                    <a:pt x="8842" y="11015"/>
                  </a:lnTo>
                  <a:lnTo>
                    <a:pt x="8378" y="11235"/>
                  </a:lnTo>
                  <a:lnTo>
                    <a:pt x="7889" y="11406"/>
                  </a:lnTo>
                  <a:lnTo>
                    <a:pt x="7376" y="11552"/>
                  </a:lnTo>
                  <a:lnTo>
                    <a:pt x="6863" y="11625"/>
                  </a:lnTo>
                  <a:lnTo>
                    <a:pt x="6302" y="11650"/>
                  </a:lnTo>
                  <a:lnTo>
                    <a:pt x="5764" y="11625"/>
                  </a:lnTo>
                  <a:lnTo>
                    <a:pt x="5227" y="11552"/>
                  </a:lnTo>
                  <a:lnTo>
                    <a:pt x="4714" y="11406"/>
                  </a:lnTo>
                  <a:lnTo>
                    <a:pt x="4226" y="11235"/>
                  </a:lnTo>
                  <a:lnTo>
                    <a:pt x="3762" y="11015"/>
                  </a:lnTo>
                  <a:lnTo>
                    <a:pt x="3322" y="10746"/>
                  </a:lnTo>
                  <a:lnTo>
                    <a:pt x="2931" y="10429"/>
                  </a:lnTo>
                  <a:lnTo>
                    <a:pt x="2541" y="10087"/>
                  </a:lnTo>
                  <a:lnTo>
                    <a:pt x="2199" y="9696"/>
                  </a:lnTo>
                  <a:lnTo>
                    <a:pt x="1881" y="9305"/>
                  </a:lnTo>
                  <a:lnTo>
                    <a:pt x="1613" y="8866"/>
                  </a:lnTo>
                  <a:lnTo>
                    <a:pt x="1393" y="8402"/>
                  </a:lnTo>
                  <a:lnTo>
                    <a:pt x="1222" y="7913"/>
                  </a:lnTo>
                  <a:lnTo>
                    <a:pt x="1075" y="7400"/>
                  </a:lnTo>
                  <a:lnTo>
                    <a:pt x="1002" y="6863"/>
                  </a:lnTo>
                  <a:lnTo>
                    <a:pt x="978" y="6326"/>
                  </a:lnTo>
                  <a:lnTo>
                    <a:pt x="1002" y="5764"/>
                  </a:lnTo>
                  <a:lnTo>
                    <a:pt x="1075" y="5251"/>
                  </a:lnTo>
                  <a:lnTo>
                    <a:pt x="1222" y="4738"/>
                  </a:lnTo>
                  <a:lnTo>
                    <a:pt x="1393" y="4250"/>
                  </a:lnTo>
                  <a:lnTo>
                    <a:pt x="1613" y="3786"/>
                  </a:lnTo>
                  <a:lnTo>
                    <a:pt x="1881" y="3346"/>
                  </a:lnTo>
                  <a:lnTo>
                    <a:pt x="2199" y="2931"/>
                  </a:lnTo>
                  <a:lnTo>
                    <a:pt x="2541" y="2540"/>
                  </a:lnTo>
                  <a:lnTo>
                    <a:pt x="2931" y="2198"/>
                  </a:lnTo>
                  <a:lnTo>
                    <a:pt x="3322" y="1905"/>
                  </a:lnTo>
                  <a:lnTo>
                    <a:pt x="3762" y="1636"/>
                  </a:lnTo>
                  <a:lnTo>
                    <a:pt x="4226" y="1417"/>
                  </a:lnTo>
                  <a:lnTo>
                    <a:pt x="4714" y="1221"/>
                  </a:lnTo>
                  <a:lnTo>
                    <a:pt x="5227" y="1099"/>
                  </a:lnTo>
                  <a:lnTo>
                    <a:pt x="5764" y="1026"/>
                  </a:lnTo>
                  <a:lnTo>
                    <a:pt x="6302" y="977"/>
                  </a:lnTo>
                  <a:close/>
                  <a:moveTo>
                    <a:pt x="6302" y="0"/>
                  </a:moveTo>
                  <a:lnTo>
                    <a:pt x="5984" y="24"/>
                  </a:lnTo>
                  <a:lnTo>
                    <a:pt x="5667" y="49"/>
                  </a:lnTo>
                  <a:lnTo>
                    <a:pt x="5349" y="73"/>
                  </a:lnTo>
                  <a:lnTo>
                    <a:pt x="5032" y="147"/>
                  </a:lnTo>
                  <a:lnTo>
                    <a:pt x="4739" y="220"/>
                  </a:lnTo>
                  <a:lnTo>
                    <a:pt x="4446" y="293"/>
                  </a:lnTo>
                  <a:lnTo>
                    <a:pt x="4153" y="391"/>
                  </a:lnTo>
                  <a:lnTo>
                    <a:pt x="3859" y="513"/>
                  </a:lnTo>
                  <a:lnTo>
                    <a:pt x="3566" y="635"/>
                  </a:lnTo>
                  <a:lnTo>
                    <a:pt x="3298" y="782"/>
                  </a:lnTo>
                  <a:lnTo>
                    <a:pt x="3029" y="928"/>
                  </a:lnTo>
                  <a:lnTo>
                    <a:pt x="2785" y="1075"/>
                  </a:lnTo>
                  <a:lnTo>
                    <a:pt x="2296" y="1441"/>
                  </a:lnTo>
                  <a:lnTo>
                    <a:pt x="1857" y="1856"/>
                  </a:lnTo>
                  <a:lnTo>
                    <a:pt x="1442" y="2296"/>
                  </a:lnTo>
                  <a:lnTo>
                    <a:pt x="1075" y="2784"/>
                  </a:lnTo>
                  <a:lnTo>
                    <a:pt x="904" y="3053"/>
                  </a:lnTo>
                  <a:lnTo>
                    <a:pt x="758" y="3322"/>
                  </a:lnTo>
                  <a:lnTo>
                    <a:pt x="611" y="3590"/>
                  </a:lnTo>
                  <a:lnTo>
                    <a:pt x="489" y="3859"/>
                  </a:lnTo>
                  <a:lnTo>
                    <a:pt x="391" y="4152"/>
                  </a:lnTo>
                  <a:lnTo>
                    <a:pt x="294" y="4445"/>
                  </a:lnTo>
                  <a:lnTo>
                    <a:pt x="196" y="4738"/>
                  </a:lnTo>
                  <a:lnTo>
                    <a:pt x="123" y="5056"/>
                  </a:lnTo>
                  <a:lnTo>
                    <a:pt x="74" y="5349"/>
                  </a:lnTo>
                  <a:lnTo>
                    <a:pt x="25" y="5666"/>
                  </a:lnTo>
                  <a:lnTo>
                    <a:pt x="1" y="5984"/>
                  </a:lnTo>
                  <a:lnTo>
                    <a:pt x="1" y="6326"/>
                  </a:lnTo>
                  <a:lnTo>
                    <a:pt x="1" y="6643"/>
                  </a:lnTo>
                  <a:lnTo>
                    <a:pt x="25" y="6961"/>
                  </a:lnTo>
                  <a:lnTo>
                    <a:pt x="74" y="7278"/>
                  </a:lnTo>
                  <a:lnTo>
                    <a:pt x="123" y="7596"/>
                  </a:lnTo>
                  <a:lnTo>
                    <a:pt x="196" y="7889"/>
                  </a:lnTo>
                  <a:lnTo>
                    <a:pt x="294" y="8206"/>
                  </a:lnTo>
                  <a:lnTo>
                    <a:pt x="391" y="8499"/>
                  </a:lnTo>
                  <a:lnTo>
                    <a:pt x="489" y="8768"/>
                  </a:lnTo>
                  <a:lnTo>
                    <a:pt x="611" y="9061"/>
                  </a:lnTo>
                  <a:lnTo>
                    <a:pt x="758" y="9330"/>
                  </a:lnTo>
                  <a:lnTo>
                    <a:pt x="904" y="9598"/>
                  </a:lnTo>
                  <a:lnTo>
                    <a:pt x="1075" y="9843"/>
                  </a:lnTo>
                  <a:lnTo>
                    <a:pt x="1442" y="10331"/>
                  </a:lnTo>
                  <a:lnTo>
                    <a:pt x="1857" y="10771"/>
                  </a:lnTo>
                  <a:lnTo>
                    <a:pt x="2296" y="11186"/>
                  </a:lnTo>
                  <a:lnTo>
                    <a:pt x="2785" y="11552"/>
                  </a:lnTo>
                  <a:lnTo>
                    <a:pt x="3029" y="11723"/>
                  </a:lnTo>
                  <a:lnTo>
                    <a:pt x="3298" y="11870"/>
                  </a:lnTo>
                  <a:lnTo>
                    <a:pt x="3566" y="12016"/>
                  </a:lnTo>
                  <a:lnTo>
                    <a:pt x="3859" y="12138"/>
                  </a:lnTo>
                  <a:lnTo>
                    <a:pt x="4153" y="12236"/>
                  </a:lnTo>
                  <a:lnTo>
                    <a:pt x="4446" y="12334"/>
                  </a:lnTo>
                  <a:lnTo>
                    <a:pt x="4739" y="12431"/>
                  </a:lnTo>
                  <a:lnTo>
                    <a:pt x="5032" y="12505"/>
                  </a:lnTo>
                  <a:lnTo>
                    <a:pt x="5349" y="12553"/>
                  </a:lnTo>
                  <a:lnTo>
                    <a:pt x="5667" y="12602"/>
                  </a:lnTo>
                  <a:lnTo>
                    <a:pt x="5984" y="12627"/>
                  </a:lnTo>
                  <a:lnTo>
                    <a:pt x="6644" y="12627"/>
                  </a:lnTo>
                  <a:lnTo>
                    <a:pt x="6961" y="12602"/>
                  </a:lnTo>
                  <a:lnTo>
                    <a:pt x="7279" y="12553"/>
                  </a:lnTo>
                  <a:lnTo>
                    <a:pt x="7572" y="12505"/>
                  </a:lnTo>
                  <a:lnTo>
                    <a:pt x="7889" y="12431"/>
                  </a:lnTo>
                  <a:lnTo>
                    <a:pt x="8182" y="12334"/>
                  </a:lnTo>
                  <a:lnTo>
                    <a:pt x="8475" y="12236"/>
                  </a:lnTo>
                  <a:lnTo>
                    <a:pt x="8768" y="12138"/>
                  </a:lnTo>
                  <a:lnTo>
                    <a:pt x="9037" y="12016"/>
                  </a:lnTo>
                  <a:lnTo>
                    <a:pt x="9306" y="11870"/>
                  </a:lnTo>
                  <a:lnTo>
                    <a:pt x="9574" y="11723"/>
                  </a:lnTo>
                  <a:lnTo>
                    <a:pt x="9843" y="11552"/>
                  </a:lnTo>
                  <a:lnTo>
                    <a:pt x="10332" y="11186"/>
                  </a:lnTo>
                  <a:lnTo>
                    <a:pt x="10771" y="10771"/>
                  </a:lnTo>
                  <a:lnTo>
                    <a:pt x="11186" y="10331"/>
                  </a:lnTo>
                  <a:lnTo>
                    <a:pt x="11553" y="9843"/>
                  </a:lnTo>
                  <a:lnTo>
                    <a:pt x="11699" y="9598"/>
                  </a:lnTo>
                  <a:lnTo>
                    <a:pt x="11846" y="9330"/>
                  </a:lnTo>
                  <a:lnTo>
                    <a:pt x="11992" y="9061"/>
                  </a:lnTo>
                  <a:lnTo>
                    <a:pt x="12114" y="8768"/>
                  </a:lnTo>
                  <a:lnTo>
                    <a:pt x="12237" y="8499"/>
                  </a:lnTo>
                  <a:lnTo>
                    <a:pt x="12334" y="8206"/>
                  </a:lnTo>
                  <a:lnTo>
                    <a:pt x="12432" y="7889"/>
                  </a:lnTo>
                  <a:lnTo>
                    <a:pt x="12481" y="7596"/>
                  </a:lnTo>
                  <a:lnTo>
                    <a:pt x="12554" y="7278"/>
                  </a:lnTo>
                  <a:lnTo>
                    <a:pt x="12578" y="6961"/>
                  </a:lnTo>
                  <a:lnTo>
                    <a:pt x="12603" y="6643"/>
                  </a:lnTo>
                  <a:lnTo>
                    <a:pt x="12627" y="6326"/>
                  </a:lnTo>
                  <a:lnTo>
                    <a:pt x="12603" y="5984"/>
                  </a:lnTo>
                  <a:lnTo>
                    <a:pt x="12578" y="5666"/>
                  </a:lnTo>
                  <a:lnTo>
                    <a:pt x="12554" y="5349"/>
                  </a:lnTo>
                  <a:lnTo>
                    <a:pt x="12481" y="5056"/>
                  </a:lnTo>
                  <a:lnTo>
                    <a:pt x="12432" y="4738"/>
                  </a:lnTo>
                  <a:lnTo>
                    <a:pt x="12334" y="4445"/>
                  </a:lnTo>
                  <a:lnTo>
                    <a:pt x="12237" y="4152"/>
                  </a:lnTo>
                  <a:lnTo>
                    <a:pt x="12114" y="3859"/>
                  </a:lnTo>
                  <a:lnTo>
                    <a:pt x="11992" y="3590"/>
                  </a:lnTo>
                  <a:lnTo>
                    <a:pt x="11846" y="3322"/>
                  </a:lnTo>
                  <a:lnTo>
                    <a:pt x="11699" y="3053"/>
                  </a:lnTo>
                  <a:lnTo>
                    <a:pt x="11553" y="2784"/>
                  </a:lnTo>
                  <a:lnTo>
                    <a:pt x="11186" y="2296"/>
                  </a:lnTo>
                  <a:lnTo>
                    <a:pt x="10771" y="1856"/>
                  </a:lnTo>
                  <a:lnTo>
                    <a:pt x="10332" y="1441"/>
                  </a:lnTo>
                  <a:lnTo>
                    <a:pt x="9843" y="1075"/>
                  </a:lnTo>
                  <a:lnTo>
                    <a:pt x="9574" y="928"/>
                  </a:lnTo>
                  <a:lnTo>
                    <a:pt x="9306" y="782"/>
                  </a:lnTo>
                  <a:lnTo>
                    <a:pt x="9037" y="635"/>
                  </a:lnTo>
                  <a:lnTo>
                    <a:pt x="8768" y="513"/>
                  </a:lnTo>
                  <a:lnTo>
                    <a:pt x="8475" y="391"/>
                  </a:lnTo>
                  <a:lnTo>
                    <a:pt x="8182" y="293"/>
                  </a:lnTo>
                  <a:lnTo>
                    <a:pt x="7889" y="220"/>
                  </a:lnTo>
                  <a:lnTo>
                    <a:pt x="7572" y="147"/>
                  </a:lnTo>
                  <a:lnTo>
                    <a:pt x="7279" y="73"/>
                  </a:lnTo>
                  <a:lnTo>
                    <a:pt x="6961" y="49"/>
                  </a:lnTo>
                  <a:lnTo>
                    <a:pt x="6644" y="24"/>
                  </a:lnTo>
                  <a:lnTo>
                    <a:pt x="63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09;p24">
              <a:extLst>
                <a:ext uri="{FF2B5EF4-FFF2-40B4-BE49-F238E27FC236}">
                  <a16:creationId xmlns:a16="http://schemas.microsoft.com/office/drawing/2014/main" id="{C9F09BC2-C0C0-DF4A-973E-46A5AAB8A78C}"/>
                </a:ext>
              </a:extLst>
            </p:cNvPr>
            <p:cNvSpPr/>
            <p:nvPr/>
          </p:nvSpPr>
          <p:spPr>
            <a:xfrm>
              <a:off x="3992525" y="3021125"/>
              <a:ext cx="242425" cy="242425"/>
            </a:xfrm>
            <a:custGeom>
              <a:avLst/>
              <a:gdLst/>
              <a:ahLst/>
              <a:cxnLst/>
              <a:rect l="l" t="t" r="r" b="b"/>
              <a:pathLst>
                <a:path w="9697" h="9697" extrusionOk="0">
                  <a:moveTo>
                    <a:pt x="4934" y="1466"/>
                  </a:moveTo>
                  <a:lnTo>
                    <a:pt x="5008" y="1490"/>
                  </a:lnTo>
                  <a:lnTo>
                    <a:pt x="5081" y="1539"/>
                  </a:lnTo>
                  <a:lnTo>
                    <a:pt x="5154" y="1588"/>
                  </a:lnTo>
                  <a:lnTo>
                    <a:pt x="5203" y="1637"/>
                  </a:lnTo>
                  <a:lnTo>
                    <a:pt x="5252" y="1734"/>
                  </a:lnTo>
                  <a:lnTo>
                    <a:pt x="5276" y="1808"/>
                  </a:lnTo>
                  <a:lnTo>
                    <a:pt x="5276" y="1905"/>
                  </a:lnTo>
                  <a:lnTo>
                    <a:pt x="5276" y="1979"/>
                  </a:lnTo>
                  <a:lnTo>
                    <a:pt x="5252" y="2076"/>
                  </a:lnTo>
                  <a:lnTo>
                    <a:pt x="5203" y="2150"/>
                  </a:lnTo>
                  <a:lnTo>
                    <a:pt x="5154" y="2198"/>
                  </a:lnTo>
                  <a:lnTo>
                    <a:pt x="5081" y="2247"/>
                  </a:lnTo>
                  <a:lnTo>
                    <a:pt x="5008" y="2296"/>
                  </a:lnTo>
                  <a:lnTo>
                    <a:pt x="4934" y="2321"/>
                  </a:lnTo>
                  <a:lnTo>
                    <a:pt x="4837" y="2345"/>
                  </a:lnTo>
                  <a:lnTo>
                    <a:pt x="4593" y="2345"/>
                  </a:lnTo>
                  <a:lnTo>
                    <a:pt x="4348" y="2394"/>
                  </a:lnTo>
                  <a:lnTo>
                    <a:pt x="4104" y="2443"/>
                  </a:lnTo>
                  <a:lnTo>
                    <a:pt x="3860" y="2540"/>
                  </a:lnTo>
                  <a:lnTo>
                    <a:pt x="3640" y="2638"/>
                  </a:lnTo>
                  <a:lnTo>
                    <a:pt x="3445" y="2760"/>
                  </a:lnTo>
                  <a:lnTo>
                    <a:pt x="3249" y="2907"/>
                  </a:lnTo>
                  <a:lnTo>
                    <a:pt x="3054" y="3078"/>
                  </a:lnTo>
                  <a:lnTo>
                    <a:pt x="2907" y="3249"/>
                  </a:lnTo>
                  <a:lnTo>
                    <a:pt x="2761" y="3444"/>
                  </a:lnTo>
                  <a:lnTo>
                    <a:pt x="2639" y="3664"/>
                  </a:lnTo>
                  <a:lnTo>
                    <a:pt x="2517" y="3884"/>
                  </a:lnTo>
                  <a:lnTo>
                    <a:pt x="2443" y="4103"/>
                  </a:lnTo>
                  <a:lnTo>
                    <a:pt x="2370" y="4348"/>
                  </a:lnTo>
                  <a:lnTo>
                    <a:pt x="2346" y="4592"/>
                  </a:lnTo>
                  <a:lnTo>
                    <a:pt x="2321" y="4861"/>
                  </a:lnTo>
                  <a:lnTo>
                    <a:pt x="2321" y="4934"/>
                  </a:lnTo>
                  <a:lnTo>
                    <a:pt x="2297" y="5032"/>
                  </a:lnTo>
                  <a:lnTo>
                    <a:pt x="2248" y="5105"/>
                  </a:lnTo>
                  <a:lnTo>
                    <a:pt x="2199" y="5154"/>
                  </a:lnTo>
                  <a:lnTo>
                    <a:pt x="2126" y="5227"/>
                  </a:lnTo>
                  <a:lnTo>
                    <a:pt x="2053" y="5251"/>
                  </a:lnTo>
                  <a:lnTo>
                    <a:pt x="1979" y="5276"/>
                  </a:lnTo>
                  <a:lnTo>
                    <a:pt x="1882" y="5300"/>
                  </a:lnTo>
                  <a:lnTo>
                    <a:pt x="1808" y="5276"/>
                  </a:lnTo>
                  <a:lnTo>
                    <a:pt x="1711" y="5251"/>
                  </a:lnTo>
                  <a:lnTo>
                    <a:pt x="1637" y="5227"/>
                  </a:lnTo>
                  <a:lnTo>
                    <a:pt x="1564" y="5154"/>
                  </a:lnTo>
                  <a:lnTo>
                    <a:pt x="1515" y="5105"/>
                  </a:lnTo>
                  <a:lnTo>
                    <a:pt x="1491" y="5032"/>
                  </a:lnTo>
                  <a:lnTo>
                    <a:pt x="1466" y="4934"/>
                  </a:lnTo>
                  <a:lnTo>
                    <a:pt x="1442" y="4861"/>
                  </a:lnTo>
                  <a:lnTo>
                    <a:pt x="1466" y="4494"/>
                  </a:lnTo>
                  <a:lnTo>
                    <a:pt x="1515" y="4177"/>
                  </a:lnTo>
                  <a:lnTo>
                    <a:pt x="1588" y="3835"/>
                  </a:lnTo>
                  <a:lnTo>
                    <a:pt x="1711" y="3542"/>
                  </a:lnTo>
                  <a:lnTo>
                    <a:pt x="1857" y="3224"/>
                  </a:lnTo>
                  <a:lnTo>
                    <a:pt x="2028" y="2956"/>
                  </a:lnTo>
                  <a:lnTo>
                    <a:pt x="2223" y="2687"/>
                  </a:lnTo>
                  <a:lnTo>
                    <a:pt x="2443" y="2443"/>
                  </a:lnTo>
                  <a:lnTo>
                    <a:pt x="2688" y="2223"/>
                  </a:lnTo>
                  <a:lnTo>
                    <a:pt x="2956" y="2028"/>
                  </a:lnTo>
                  <a:lnTo>
                    <a:pt x="3225" y="1857"/>
                  </a:lnTo>
                  <a:lnTo>
                    <a:pt x="3518" y="1710"/>
                  </a:lnTo>
                  <a:lnTo>
                    <a:pt x="3835" y="1612"/>
                  </a:lnTo>
                  <a:lnTo>
                    <a:pt x="4153" y="1515"/>
                  </a:lnTo>
                  <a:lnTo>
                    <a:pt x="4495" y="1466"/>
                  </a:lnTo>
                  <a:close/>
                  <a:moveTo>
                    <a:pt x="4837" y="0"/>
                  </a:moveTo>
                  <a:lnTo>
                    <a:pt x="4348" y="25"/>
                  </a:lnTo>
                  <a:lnTo>
                    <a:pt x="3860" y="98"/>
                  </a:lnTo>
                  <a:lnTo>
                    <a:pt x="3396" y="220"/>
                  </a:lnTo>
                  <a:lnTo>
                    <a:pt x="2956" y="391"/>
                  </a:lnTo>
                  <a:lnTo>
                    <a:pt x="2541" y="587"/>
                  </a:lnTo>
                  <a:lnTo>
                    <a:pt x="2150" y="831"/>
                  </a:lnTo>
                  <a:lnTo>
                    <a:pt x="1759" y="1124"/>
                  </a:lnTo>
                  <a:lnTo>
                    <a:pt x="1418" y="1441"/>
                  </a:lnTo>
                  <a:lnTo>
                    <a:pt x="1100" y="1783"/>
                  </a:lnTo>
                  <a:lnTo>
                    <a:pt x="831" y="2150"/>
                  </a:lnTo>
                  <a:lnTo>
                    <a:pt x="587" y="2540"/>
                  </a:lnTo>
                  <a:lnTo>
                    <a:pt x="392" y="2980"/>
                  </a:lnTo>
                  <a:lnTo>
                    <a:pt x="221" y="3420"/>
                  </a:lnTo>
                  <a:lnTo>
                    <a:pt x="99" y="3884"/>
                  </a:lnTo>
                  <a:lnTo>
                    <a:pt x="25" y="4348"/>
                  </a:lnTo>
                  <a:lnTo>
                    <a:pt x="1" y="4861"/>
                  </a:lnTo>
                  <a:lnTo>
                    <a:pt x="25" y="5349"/>
                  </a:lnTo>
                  <a:lnTo>
                    <a:pt x="99" y="5838"/>
                  </a:lnTo>
                  <a:lnTo>
                    <a:pt x="221" y="6302"/>
                  </a:lnTo>
                  <a:lnTo>
                    <a:pt x="392" y="6741"/>
                  </a:lnTo>
                  <a:lnTo>
                    <a:pt x="587" y="7156"/>
                  </a:lnTo>
                  <a:lnTo>
                    <a:pt x="831" y="7547"/>
                  </a:lnTo>
                  <a:lnTo>
                    <a:pt x="1100" y="7938"/>
                  </a:lnTo>
                  <a:lnTo>
                    <a:pt x="1418" y="8280"/>
                  </a:lnTo>
                  <a:lnTo>
                    <a:pt x="1759" y="8597"/>
                  </a:lnTo>
                  <a:lnTo>
                    <a:pt x="2150" y="8866"/>
                  </a:lnTo>
                  <a:lnTo>
                    <a:pt x="2541" y="9110"/>
                  </a:lnTo>
                  <a:lnTo>
                    <a:pt x="2956" y="9306"/>
                  </a:lnTo>
                  <a:lnTo>
                    <a:pt x="3396" y="9477"/>
                  </a:lnTo>
                  <a:lnTo>
                    <a:pt x="3860" y="9599"/>
                  </a:lnTo>
                  <a:lnTo>
                    <a:pt x="4348" y="9672"/>
                  </a:lnTo>
                  <a:lnTo>
                    <a:pt x="4837" y="9696"/>
                  </a:lnTo>
                  <a:lnTo>
                    <a:pt x="5350" y="9672"/>
                  </a:lnTo>
                  <a:lnTo>
                    <a:pt x="5814" y="9599"/>
                  </a:lnTo>
                  <a:lnTo>
                    <a:pt x="6278" y="9477"/>
                  </a:lnTo>
                  <a:lnTo>
                    <a:pt x="6717" y="9306"/>
                  </a:lnTo>
                  <a:lnTo>
                    <a:pt x="7157" y="9110"/>
                  </a:lnTo>
                  <a:lnTo>
                    <a:pt x="7548" y="8866"/>
                  </a:lnTo>
                  <a:lnTo>
                    <a:pt x="7914" y="8597"/>
                  </a:lnTo>
                  <a:lnTo>
                    <a:pt x="8256" y="8280"/>
                  </a:lnTo>
                  <a:lnTo>
                    <a:pt x="8573" y="7938"/>
                  </a:lnTo>
                  <a:lnTo>
                    <a:pt x="8867" y="7547"/>
                  </a:lnTo>
                  <a:lnTo>
                    <a:pt x="9111" y="7156"/>
                  </a:lnTo>
                  <a:lnTo>
                    <a:pt x="9306" y="6741"/>
                  </a:lnTo>
                  <a:lnTo>
                    <a:pt x="9477" y="6302"/>
                  </a:lnTo>
                  <a:lnTo>
                    <a:pt x="9599" y="5838"/>
                  </a:lnTo>
                  <a:lnTo>
                    <a:pt x="9673" y="5349"/>
                  </a:lnTo>
                  <a:lnTo>
                    <a:pt x="9697" y="4861"/>
                  </a:lnTo>
                  <a:lnTo>
                    <a:pt x="9673" y="4348"/>
                  </a:lnTo>
                  <a:lnTo>
                    <a:pt x="9599" y="3884"/>
                  </a:lnTo>
                  <a:lnTo>
                    <a:pt x="9477" y="3420"/>
                  </a:lnTo>
                  <a:lnTo>
                    <a:pt x="9306" y="2980"/>
                  </a:lnTo>
                  <a:lnTo>
                    <a:pt x="9111" y="2540"/>
                  </a:lnTo>
                  <a:lnTo>
                    <a:pt x="8867" y="2150"/>
                  </a:lnTo>
                  <a:lnTo>
                    <a:pt x="8573" y="1783"/>
                  </a:lnTo>
                  <a:lnTo>
                    <a:pt x="8256" y="1441"/>
                  </a:lnTo>
                  <a:lnTo>
                    <a:pt x="7914" y="1124"/>
                  </a:lnTo>
                  <a:lnTo>
                    <a:pt x="7548" y="831"/>
                  </a:lnTo>
                  <a:lnTo>
                    <a:pt x="7157" y="587"/>
                  </a:lnTo>
                  <a:lnTo>
                    <a:pt x="6717" y="391"/>
                  </a:lnTo>
                  <a:lnTo>
                    <a:pt x="6278" y="220"/>
                  </a:lnTo>
                  <a:lnTo>
                    <a:pt x="5814" y="98"/>
                  </a:lnTo>
                  <a:lnTo>
                    <a:pt x="5350" y="25"/>
                  </a:lnTo>
                  <a:lnTo>
                    <a:pt x="483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10;p24">
              <a:extLst>
                <a:ext uri="{FF2B5EF4-FFF2-40B4-BE49-F238E27FC236}">
                  <a16:creationId xmlns:a16="http://schemas.microsoft.com/office/drawing/2014/main" id="{5EA4E792-FB91-8849-BC38-BED2EFD6D485}"/>
                </a:ext>
              </a:extLst>
            </p:cNvPr>
            <p:cNvSpPr/>
            <p:nvPr/>
          </p:nvSpPr>
          <p:spPr>
            <a:xfrm>
              <a:off x="4215400" y="3253150"/>
              <a:ext cx="154500" cy="153875"/>
            </a:xfrm>
            <a:custGeom>
              <a:avLst/>
              <a:gdLst/>
              <a:ahLst/>
              <a:cxnLst/>
              <a:rect l="l" t="t" r="r" b="b"/>
              <a:pathLst>
                <a:path w="6180" h="6155" extrusionOk="0">
                  <a:moveTo>
                    <a:pt x="1075" y="0"/>
                  </a:moveTo>
                  <a:lnTo>
                    <a:pt x="831" y="269"/>
                  </a:lnTo>
                  <a:lnTo>
                    <a:pt x="562" y="537"/>
                  </a:lnTo>
                  <a:lnTo>
                    <a:pt x="293" y="782"/>
                  </a:lnTo>
                  <a:lnTo>
                    <a:pt x="0" y="1026"/>
                  </a:lnTo>
                  <a:lnTo>
                    <a:pt x="4983" y="6008"/>
                  </a:lnTo>
                  <a:lnTo>
                    <a:pt x="5056" y="6057"/>
                  </a:lnTo>
                  <a:lnTo>
                    <a:pt x="5129" y="6106"/>
                  </a:lnTo>
                  <a:lnTo>
                    <a:pt x="5227" y="6130"/>
                  </a:lnTo>
                  <a:lnTo>
                    <a:pt x="5325" y="6155"/>
                  </a:lnTo>
                  <a:lnTo>
                    <a:pt x="5422" y="6130"/>
                  </a:lnTo>
                  <a:lnTo>
                    <a:pt x="5496" y="6106"/>
                  </a:lnTo>
                  <a:lnTo>
                    <a:pt x="5593" y="6057"/>
                  </a:lnTo>
                  <a:lnTo>
                    <a:pt x="5667" y="6008"/>
                  </a:lnTo>
                  <a:lnTo>
                    <a:pt x="6033" y="5642"/>
                  </a:lnTo>
                  <a:lnTo>
                    <a:pt x="6106" y="5569"/>
                  </a:lnTo>
                  <a:lnTo>
                    <a:pt x="6155" y="5471"/>
                  </a:lnTo>
                  <a:lnTo>
                    <a:pt x="6179" y="5373"/>
                  </a:lnTo>
                  <a:lnTo>
                    <a:pt x="6179" y="5300"/>
                  </a:lnTo>
                  <a:lnTo>
                    <a:pt x="6179" y="5202"/>
                  </a:lnTo>
                  <a:lnTo>
                    <a:pt x="6155" y="5105"/>
                  </a:lnTo>
                  <a:lnTo>
                    <a:pt x="6106" y="5031"/>
                  </a:lnTo>
                  <a:lnTo>
                    <a:pt x="6033" y="4934"/>
                  </a:lnTo>
                  <a:lnTo>
                    <a:pt x="107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 name="TextBox 6">
            <a:extLst>
              <a:ext uri="{FF2B5EF4-FFF2-40B4-BE49-F238E27FC236}">
                <a16:creationId xmlns:a16="http://schemas.microsoft.com/office/drawing/2014/main" id="{E78D8F46-55B9-D84B-B605-3A414942241A}"/>
              </a:ext>
            </a:extLst>
          </p:cNvPr>
          <p:cNvSpPr txBox="1"/>
          <p:nvPr/>
        </p:nvSpPr>
        <p:spPr>
          <a:xfrm>
            <a:off x="1602103" y="4449426"/>
            <a:ext cx="805778" cy="307777"/>
          </a:xfrm>
          <a:prstGeom prst="rect">
            <a:avLst/>
          </a:prstGeom>
          <a:noFill/>
        </p:spPr>
        <p:txBody>
          <a:bodyPr wrap="square" rtlCol="0">
            <a:spAutoFit/>
          </a:bodyPr>
          <a:lstStyle/>
          <a:p>
            <a:r>
              <a:rPr lang="en-US" b="1" dirty="0">
                <a:solidFill>
                  <a:schemeClr val="accent1"/>
                </a:solidFill>
              </a:rPr>
              <a:t>1894</a:t>
            </a:r>
          </a:p>
        </p:txBody>
      </p:sp>
      <p:sp>
        <p:nvSpPr>
          <p:cNvPr id="14" name="TextBox 13">
            <a:extLst>
              <a:ext uri="{FF2B5EF4-FFF2-40B4-BE49-F238E27FC236}">
                <a16:creationId xmlns:a16="http://schemas.microsoft.com/office/drawing/2014/main" id="{00F5FE26-14C1-F845-AB0C-F1AE0B2CD0BC}"/>
              </a:ext>
            </a:extLst>
          </p:cNvPr>
          <p:cNvSpPr txBox="1"/>
          <p:nvPr/>
        </p:nvSpPr>
        <p:spPr>
          <a:xfrm>
            <a:off x="6986016" y="4472900"/>
            <a:ext cx="805778" cy="307777"/>
          </a:xfrm>
          <a:prstGeom prst="rect">
            <a:avLst/>
          </a:prstGeom>
          <a:noFill/>
        </p:spPr>
        <p:txBody>
          <a:bodyPr wrap="square" rtlCol="0">
            <a:spAutoFit/>
          </a:bodyPr>
          <a:lstStyle/>
          <a:p>
            <a:r>
              <a:rPr lang="en-US" b="1" dirty="0">
                <a:solidFill>
                  <a:schemeClr val="accent1"/>
                </a:solidFill>
              </a:rPr>
              <a:t>2020</a:t>
            </a:r>
          </a:p>
        </p:txBody>
      </p:sp>
      <p:cxnSp>
        <p:nvCxnSpPr>
          <p:cNvPr id="12" name="Curved Connector 11">
            <a:extLst>
              <a:ext uri="{FF2B5EF4-FFF2-40B4-BE49-F238E27FC236}">
                <a16:creationId xmlns:a16="http://schemas.microsoft.com/office/drawing/2014/main" id="{5021E180-FA1C-724E-9152-08BAF8D6124C}"/>
              </a:ext>
            </a:extLst>
          </p:cNvPr>
          <p:cNvCxnSpPr>
            <a:cxnSpLocks/>
          </p:cNvCxnSpPr>
          <p:nvPr/>
        </p:nvCxnSpPr>
        <p:spPr>
          <a:xfrm>
            <a:off x="2244456" y="4620439"/>
            <a:ext cx="4741560" cy="12700"/>
          </a:xfrm>
          <a:prstGeom prst="curvedConnector3">
            <a:avLst/>
          </a:prstGeom>
          <a:ln>
            <a:tailEnd type="triangle"/>
          </a:ln>
        </p:spPr>
        <p:style>
          <a:lnRef idx="1">
            <a:schemeClr val="accent2"/>
          </a:lnRef>
          <a:fillRef idx="0">
            <a:schemeClr val="accent2"/>
          </a:fillRef>
          <a:effectRef idx="0">
            <a:schemeClr val="accent2"/>
          </a:effectRef>
          <a:fontRef idx="minor">
            <a:schemeClr val="tx1"/>
          </a:fontRef>
        </p:style>
      </p:cxnSp>
      <p:sp>
        <p:nvSpPr>
          <p:cNvPr id="35" name="TextBox 34">
            <a:extLst>
              <a:ext uri="{FF2B5EF4-FFF2-40B4-BE49-F238E27FC236}">
                <a16:creationId xmlns:a16="http://schemas.microsoft.com/office/drawing/2014/main" id="{2DC7B53A-19A6-C741-B5C2-05523EB7595B}"/>
              </a:ext>
            </a:extLst>
          </p:cNvPr>
          <p:cNvSpPr txBox="1"/>
          <p:nvPr/>
        </p:nvSpPr>
        <p:spPr>
          <a:xfrm>
            <a:off x="3278508" y="823274"/>
            <a:ext cx="2673456" cy="307777"/>
          </a:xfrm>
          <a:prstGeom prst="rect">
            <a:avLst/>
          </a:prstGeom>
          <a:noFill/>
        </p:spPr>
        <p:txBody>
          <a:bodyPr wrap="square" rtlCol="0">
            <a:spAutoFit/>
          </a:bodyPr>
          <a:lstStyle/>
          <a:p>
            <a:r>
              <a:rPr lang="en-US" b="1" dirty="0">
                <a:solidFill>
                  <a:schemeClr val="accent2"/>
                </a:solidFill>
              </a:rPr>
              <a:t>Year of Movie Releases</a:t>
            </a:r>
          </a:p>
        </p:txBody>
      </p:sp>
      <p:pic>
        <p:nvPicPr>
          <p:cNvPr id="2" name="Picture 1">
            <a:extLst>
              <a:ext uri="{FF2B5EF4-FFF2-40B4-BE49-F238E27FC236}">
                <a16:creationId xmlns:a16="http://schemas.microsoft.com/office/drawing/2014/main" id="{737EDAF8-A337-754F-BEB2-429F821049DD}"/>
              </a:ext>
            </a:extLst>
          </p:cNvPr>
          <p:cNvPicPr>
            <a:picLocks noChangeAspect="1"/>
          </p:cNvPicPr>
          <p:nvPr/>
        </p:nvPicPr>
        <p:blipFill>
          <a:blip r:embed="rId3"/>
          <a:stretch>
            <a:fillRect/>
          </a:stretch>
        </p:blipFill>
        <p:spPr>
          <a:xfrm>
            <a:off x="1775223" y="1126518"/>
            <a:ext cx="5252943" cy="3327441"/>
          </a:xfrm>
          <a:prstGeom prst="rect">
            <a:avLst/>
          </a:prstGeom>
        </p:spPr>
      </p:pic>
      <p:sp>
        <p:nvSpPr>
          <p:cNvPr id="8" name="5-Point Star 7">
            <a:extLst>
              <a:ext uri="{FF2B5EF4-FFF2-40B4-BE49-F238E27FC236}">
                <a16:creationId xmlns:a16="http://schemas.microsoft.com/office/drawing/2014/main" id="{5A76845E-6F80-6940-A54F-63A8F4B863D1}"/>
              </a:ext>
            </a:extLst>
          </p:cNvPr>
          <p:cNvSpPr/>
          <p:nvPr/>
        </p:nvSpPr>
        <p:spPr>
          <a:xfrm>
            <a:off x="6838701" y="3584382"/>
            <a:ext cx="189465" cy="164592"/>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39166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6" name="Google Shape;156;p21"/>
          <p:cNvSpPr txBox="1">
            <a:spLocks noGrp="1"/>
          </p:cNvSpPr>
          <p:nvPr>
            <p:ph type="sldNum" idx="12"/>
          </p:nvPr>
        </p:nvSpPr>
        <p:spPr>
          <a:xfrm>
            <a:off x="8604400" y="4590300"/>
            <a:ext cx="539700" cy="553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6</a:t>
            </a:fld>
            <a:endParaRPr dirty="0"/>
          </a:p>
        </p:txBody>
      </p:sp>
      <p:sp>
        <p:nvSpPr>
          <p:cNvPr id="13" name="Google Shape;101;p17">
            <a:extLst>
              <a:ext uri="{FF2B5EF4-FFF2-40B4-BE49-F238E27FC236}">
                <a16:creationId xmlns:a16="http://schemas.microsoft.com/office/drawing/2014/main" id="{2CBE6CF6-51A6-1C4C-82EA-3A1E0076DE1A}"/>
              </a:ext>
            </a:extLst>
          </p:cNvPr>
          <p:cNvSpPr txBox="1">
            <a:spLocks noGrp="1"/>
          </p:cNvSpPr>
          <p:nvPr>
            <p:ph type="title"/>
          </p:nvPr>
        </p:nvSpPr>
        <p:spPr>
          <a:xfrm>
            <a:off x="499470" y="319162"/>
            <a:ext cx="6866100" cy="857400"/>
          </a:xfrm>
          <a:prstGeom prst="rect">
            <a:avLst/>
          </a:prstGeom>
        </p:spPr>
        <p:txBody>
          <a:bodyPr spcFirstLastPara="1" wrap="square" lIns="91425" tIns="91425" rIns="91425" bIns="91425" anchor="t" anchorCtr="0">
            <a:noAutofit/>
          </a:bodyPr>
          <a:lstStyle/>
          <a:p>
            <a:pPr lvl="0"/>
            <a:r>
              <a:rPr lang="en" sz="2800" dirty="0"/>
              <a:t>General Analysis-Voting Score</a:t>
            </a:r>
            <a:br>
              <a:rPr lang="en" sz="2800" dirty="0"/>
            </a:br>
            <a:endParaRPr sz="2800" i="1" u="sng" dirty="0">
              <a:solidFill>
                <a:schemeClr val="tx1"/>
              </a:solidFill>
              <a:latin typeface="+mj-lt"/>
            </a:endParaRPr>
          </a:p>
        </p:txBody>
      </p:sp>
      <p:grpSp>
        <p:nvGrpSpPr>
          <p:cNvPr id="15" name="Google Shape;207;p24">
            <a:extLst>
              <a:ext uri="{FF2B5EF4-FFF2-40B4-BE49-F238E27FC236}">
                <a16:creationId xmlns:a16="http://schemas.microsoft.com/office/drawing/2014/main" id="{1B48D8CD-5E19-964D-9EE5-A72AE167C465}"/>
              </a:ext>
            </a:extLst>
          </p:cNvPr>
          <p:cNvGrpSpPr/>
          <p:nvPr/>
        </p:nvGrpSpPr>
        <p:grpSpPr>
          <a:xfrm>
            <a:off x="8089119" y="319162"/>
            <a:ext cx="728350" cy="743348"/>
            <a:chOff x="3955900" y="2984500"/>
            <a:chExt cx="414000" cy="422525"/>
          </a:xfrm>
        </p:grpSpPr>
        <p:sp>
          <p:nvSpPr>
            <p:cNvPr id="16" name="Google Shape;208;p24">
              <a:extLst>
                <a:ext uri="{FF2B5EF4-FFF2-40B4-BE49-F238E27FC236}">
                  <a16:creationId xmlns:a16="http://schemas.microsoft.com/office/drawing/2014/main" id="{E0E4FAF5-5FE0-4E49-917D-EFB57F6BAB06}"/>
                </a:ext>
              </a:extLst>
            </p:cNvPr>
            <p:cNvSpPr/>
            <p:nvPr/>
          </p:nvSpPr>
          <p:spPr>
            <a:xfrm>
              <a:off x="3955900" y="2984500"/>
              <a:ext cx="315700" cy="315675"/>
            </a:xfrm>
            <a:custGeom>
              <a:avLst/>
              <a:gdLst/>
              <a:ahLst/>
              <a:cxnLst/>
              <a:rect l="l" t="t" r="r" b="b"/>
              <a:pathLst>
                <a:path w="12628" h="12627" extrusionOk="0">
                  <a:moveTo>
                    <a:pt x="6302" y="977"/>
                  </a:moveTo>
                  <a:lnTo>
                    <a:pt x="6863" y="1026"/>
                  </a:lnTo>
                  <a:lnTo>
                    <a:pt x="7376" y="1099"/>
                  </a:lnTo>
                  <a:lnTo>
                    <a:pt x="7889" y="1221"/>
                  </a:lnTo>
                  <a:lnTo>
                    <a:pt x="8378" y="1417"/>
                  </a:lnTo>
                  <a:lnTo>
                    <a:pt x="8842" y="1636"/>
                  </a:lnTo>
                  <a:lnTo>
                    <a:pt x="9281" y="1905"/>
                  </a:lnTo>
                  <a:lnTo>
                    <a:pt x="9697" y="2198"/>
                  </a:lnTo>
                  <a:lnTo>
                    <a:pt x="10087" y="2540"/>
                  </a:lnTo>
                  <a:lnTo>
                    <a:pt x="10429" y="2931"/>
                  </a:lnTo>
                  <a:lnTo>
                    <a:pt x="10722" y="3346"/>
                  </a:lnTo>
                  <a:lnTo>
                    <a:pt x="10991" y="3786"/>
                  </a:lnTo>
                  <a:lnTo>
                    <a:pt x="11211" y="4250"/>
                  </a:lnTo>
                  <a:lnTo>
                    <a:pt x="11406" y="4738"/>
                  </a:lnTo>
                  <a:lnTo>
                    <a:pt x="11528" y="5251"/>
                  </a:lnTo>
                  <a:lnTo>
                    <a:pt x="11626" y="5764"/>
                  </a:lnTo>
                  <a:lnTo>
                    <a:pt x="11650" y="6326"/>
                  </a:lnTo>
                  <a:lnTo>
                    <a:pt x="11626" y="6863"/>
                  </a:lnTo>
                  <a:lnTo>
                    <a:pt x="11528" y="7400"/>
                  </a:lnTo>
                  <a:lnTo>
                    <a:pt x="11406" y="7913"/>
                  </a:lnTo>
                  <a:lnTo>
                    <a:pt x="11211" y="8402"/>
                  </a:lnTo>
                  <a:lnTo>
                    <a:pt x="10991" y="8866"/>
                  </a:lnTo>
                  <a:lnTo>
                    <a:pt x="10722" y="9305"/>
                  </a:lnTo>
                  <a:lnTo>
                    <a:pt x="10429" y="9696"/>
                  </a:lnTo>
                  <a:lnTo>
                    <a:pt x="10087" y="10087"/>
                  </a:lnTo>
                  <a:lnTo>
                    <a:pt x="9697" y="10429"/>
                  </a:lnTo>
                  <a:lnTo>
                    <a:pt x="9281" y="10746"/>
                  </a:lnTo>
                  <a:lnTo>
                    <a:pt x="8842" y="11015"/>
                  </a:lnTo>
                  <a:lnTo>
                    <a:pt x="8378" y="11235"/>
                  </a:lnTo>
                  <a:lnTo>
                    <a:pt x="7889" y="11406"/>
                  </a:lnTo>
                  <a:lnTo>
                    <a:pt x="7376" y="11552"/>
                  </a:lnTo>
                  <a:lnTo>
                    <a:pt x="6863" y="11625"/>
                  </a:lnTo>
                  <a:lnTo>
                    <a:pt x="6302" y="11650"/>
                  </a:lnTo>
                  <a:lnTo>
                    <a:pt x="5764" y="11625"/>
                  </a:lnTo>
                  <a:lnTo>
                    <a:pt x="5227" y="11552"/>
                  </a:lnTo>
                  <a:lnTo>
                    <a:pt x="4714" y="11406"/>
                  </a:lnTo>
                  <a:lnTo>
                    <a:pt x="4226" y="11235"/>
                  </a:lnTo>
                  <a:lnTo>
                    <a:pt x="3762" y="11015"/>
                  </a:lnTo>
                  <a:lnTo>
                    <a:pt x="3322" y="10746"/>
                  </a:lnTo>
                  <a:lnTo>
                    <a:pt x="2931" y="10429"/>
                  </a:lnTo>
                  <a:lnTo>
                    <a:pt x="2541" y="10087"/>
                  </a:lnTo>
                  <a:lnTo>
                    <a:pt x="2199" y="9696"/>
                  </a:lnTo>
                  <a:lnTo>
                    <a:pt x="1881" y="9305"/>
                  </a:lnTo>
                  <a:lnTo>
                    <a:pt x="1613" y="8866"/>
                  </a:lnTo>
                  <a:lnTo>
                    <a:pt x="1393" y="8402"/>
                  </a:lnTo>
                  <a:lnTo>
                    <a:pt x="1222" y="7913"/>
                  </a:lnTo>
                  <a:lnTo>
                    <a:pt x="1075" y="7400"/>
                  </a:lnTo>
                  <a:lnTo>
                    <a:pt x="1002" y="6863"/>
                  </a:lnTo>
                  <a:lnTo>
                    <a:pt x="978" y="6326"/>
                  </a:lnTo>
                  <a:lnTo>
                    <a:pt x="1002" y="5764"/>
                  </a:lnTo>
                  <a:lnTo>
                    <a:pt x="1075" y="5251"/>
                  </a:lnTo>
                  <a:lnTo>
                    <a:pt x="1222" y="4738"/>
                  </a:lnTo>
                  <a:lnTo>
                    <a:pt x="1393" y="4250"/>
                  </a:lnTo>
                  <a:lnTo>
                    <a:pt x="1613" y="3786"/>
                  </a:lnTo>
                  <a:lnTo>
                    <a:pt x="1881" y="3346"/>
                  </a:lnTo>
                  <a:lnTo>
                    <a:pt x="2199" y="2931"/>
                  </a:lnTo>
                  <a:lnTo>
                    <a:pt x="2541" y="2540"/>
                  </a:lnTo>
                  <a:lnTo>
                    <a:pt x="2931" y="2198"/>
                  </a:lnTo>
                  <a:lnTo>
                    <a:pt x="3322" y="1905"/>
                  </a:lnTo>
                  <a:lnTo>
                    <a:pt x="3762" y="1636"/>
                  </a:lnTo>
                  <a:lnTo>
                    <a:pt x="4226" y="1417"/>
                  </a:lnTo>
                  <a:lnTo>
                    <a:pt x="4714" y="1221"/>
                  </a:lnTo>
                  <a:lnTo>
                    <a:pt x="5227" y="1099"/>
                  </a:lnTo>
                  <a:lnTo>
                    <a:pt x="5764" y="1026"/>
                  </a:lnTo>
                  <a:lnTo>
                    <a:pt x="6302" y="977"/>
                  </a:lnTo>
                  <a:close/>
                  <a:moveTo>
                    <a:pt x="6302" y="0"/>
                  </a:moveTo>
                  <a:lnTo>
                    <a:pt x="5984" y="24"/>
                  </a:lnTo>
                  <a:lnTo>
                    <a:pt x="5667" y="49"/>
                  </a:lnTo>
                  <a:lnTo>
                    <a:pt x="5349" y="73"/>
                  </a:lnTo>
                  <a:lnTo>
                    <a:pt x="5032" y="147"/>
                  </a:lnTo>
                  <a:lnTo>
                    <a:pt x="4739" y="220"/>
                  </a:lnTo>
                  <a:lnTo>
                    <a:pt x="4446" y="293"/>
                  </a:lnTo>
                  <a:lnTo>
                    <a:pt x="4153" y="391"/>
                  </a:lnTo>
                  <a:lnTo>
                    <a:pt x="3859" y="513"/>
                  </a:lnTo>
                  <a:lnTo>
                    <a:pt x="3566" y="635"/>
                  </a:lnTo>
                  <a:lnTo>
                    <a:pt x="3298" y="782"/>
                  </a:lnTo>
                  <a:lnTo>
                    <a:pt x="3029" y="928"/>
                  </a:lnTo>
                  <a:lnTo>
                    <a:pt x="2785" y="1075"/>
                  </a:lnTo>
                  <a:lnTo>
                    <a:pt x="2296" y="1441"/>
                  </a:lnTo>
                  <a:lnTo>
                    <a:pt x="1857" y="1856"/>
                  </a:lnTo>
                  <a:lnTo>
                    <a:pt x="1442" y="2296"/>
                  </a:lnTo>
                  <a:lnTo>
                    <a:pt x="1075" y="2784"/>
                  </a:lnTo>
                  <a:lnTo>
                    <a:pt x="904" y="3053"/>
                  </a:lnTo>
                  <a:lnTo>
                    <a:pt x="758" y="3322"/>
                  </a:lnTo>
                  <a:lnTo>
                    <a:pt x="611" y="3590"/>
                  </a:lnTo>
                  <a:lnTo>
                    <a:pt x="489" y="3859"/>
                  </a:lnTo>
                  <a:lnTo>
                    <a:pt x="391" y="4152"/>
                  </a:lnTo>
                  <a:lnTo>
                    <a:pt x="294" y="4445"/>
                  </a:lnTo>
                  <a:lnTo>
                    <a:pt x="196" y="4738"/>
                  </a:lnTo>
                  <a:lnTo>
                    <a:pt x="123" y="5056"/>
                  </a:lnTo>
                  <a:lnTo>
                    <a:pt x="74" y="5349"/>
                  </a:lnTo>
                  <a:lnTo>
                    <a:pt x="25" y="5666"/>
                  </a:lnTo>
                  <a:lnTo>
                    <a:pt x="1" y="5984"/>
                  </a:lnTo>
                  <a:lnTo>
                    <a:pt x="1" y="6326"/>
                  </a:lnTo>
                  <a:lnTo>
                    <a:pt x="1" y="6643"/>
                  </a:lnTo>
                  <a:lnTo>
                    <a:pt x="25" y="6961"/>
                  </a:lnTo>
                  <a:lnTo>
                    <a:pt x="74" y="7278"/>
                  </a:lnTo>
                  <a:lnTo>
                    <a:pt x="123" y="7596"/>
                  </a:lnTo>
                  <a:lnTo>
                    <a:pt x="196" y="7889"/>
                  </a:lnTo>
                  <a:lnTo>
                    <a:pt x="294" y="8206"/>
                  </a:lnTo>
                  <a:lnTo>
                    <a:pt x="391" y="8499"/>
                  </a:lnTo>
                  <a:lnTo>
                    <a:pt x="489" y="8768"/>
                  </a:lnTo>
                  <a:lnTo>
                    <a:pt x="611" y="9061"/>
                  </a:lnTo>
                  <a:lnTo>
                    <a:pt x="758" y="9330"/>
                  </a:lnTo>
                  <a:lnTo>
                    <a:pt x="904" y="9598"/>
                  </a:lnTo>
                  <a:lnTo>
                    <a:pt x="1075" y="9843"/>
                  </a:lnTo>
                  <a:lnTo>
                    <a:pt x="1442" y="10331"/>
                  </a:lnTo>
                  <a:lnTo>
                    <a:pt x="1857" y="10771"/>
                  </a:lnTo>
                  <a:lnTo>
                    <a:pt x="2296" y="11186"/>
                  </a:lnTo>
                  <a:lnTo>
                    <a:pt x="2785" y="11552"/>
                  </a:lnTo>
                  <a:lnTo>
                    <a:pt x="3029" y="11723"/>
                  </a:lnTo>
                  <a:lnTo>
                    <a:pt x="3298" y="11870"/>
                  </a:lnTo>
                  <a:lnTo>
                    <a:pt x="3566" y="12016"/>
                  </a:lnTo>
                  <a:lnTo>
                    <a:pt x="3859" y="12138"/>
                  </a:lnTo>
                  <a:lnTo>
                    <a:pt x="4153" y="12236"/>
                  </a:lnTo>
                  <a:lnTo>
                    <a:pt x="4446" y="12334"/>
                  </a:lnTo>
                  <a:lnTo>
                    <a:pt x="4739" y="12431"/>
                  </a:lnTo>
                  <a:lnTo>
                    <a:pt x="5032" y="12505"/>
                  </a:lnTo>
                  <a:lnTo>
                    <a:pt x="5349" y="12553"/>
                  </a:lnTo>
                  <a:lnTo>
                    <a:pt x="5667" y="12602"/>
                  </a:lnTo>
                  <a:lnTo>
                    <a:pt x="5984" y="12627"/>
                  </a:lnTo>
                  <a:lnTo>
                    <a:pt x="6644" y="12627"/>
                  </a:lnTo>
                  <a:lnTo>
                    <a:pt x="6961" y="12602"/>
                  </a:lnTo>
                  <a:lnTo>
                    <a:pt x="7279" y="12553"/>
                  </a:lnTo>
                  <a:lnTo>
                    <a:pt x="7572" y="12505"/>
                  </a:lnTo>
                  <a:lnTo>
                    <a:pt x="7889" y="12431"/>
                  </a:lnTo>
                  <a:lnTo>
                    <a:pt x="8182" y="12334"/>
                  </a:lnTo>
                  <a:lnTo>
                    <a:pt x="8475" y="12236"/>
                  </a:lnTo>
                  <a:lnTo>
                    <a:pt x="8768" y="12138"/>
                  </a:lnTo>
                  <a:lnTo>
                    <a:pt x="9037" y="12016"/>
                  </a:lnTo>
                  <a:lnTo>
                    <a:pt x="9306" y="11870"/>
                  </a:lnTo>
                  <a:lnTo>
                    <a:pt x="9574" y="11723"/>
                  </a:lnTo>
                  <a:lnTo>
                    <a:pt x="9843" y="11552"/>
                  </a:lnTo>
                  <a:lnTo>
                    <a:pt x="10332" y="11186"/>
                  </a:lnTo>
                  <a:lnTo>
                    <a:pt x="10771" y="10771"/>
                  </a:lnTo>
                  <a:lnTo>
                    <a:pt x="11186" y="10331"/>
                  </a:lnTo>
                  <a:lnTo>
                    <a:pt x="11553" y="9843"/>
                  </a:lnTo>
                  <a:lnTo>
                    <a:pt x="11699" y="9598"/>
                  </a:lnTo>
                  <a:lnTo>
                    <a:pt x="11846" y="9330"/>
                  </a:lnTo>
                  <a:lnTo>
                    <a:pt x="11992" y="9061"/>
                  </a:lnTo>
                  <a:lnTo>
                    <a:pt x="12114" y="8768"/>
                  </a:lnTo>
                  <a:lnTo>
                    <a:pt x="12237" y="8499"/>
                  </a:lnTo>
                  <a:lnTo>
                    <a:pt x="12334" y="8206"/>
                  </a:lnTo>
                  <a:lnTo>
                    <a:pt x="12432" y="7889"/>
                  </a:lnTo>
                  <a:lnTo>
                    <a:pt x="12481" y="7596"/>
                  </a:lnTo>
                  <a:lnTo>
                    <a:pt x="12554" y="7278"/>
                  </a:lnTo>
                  <a:lnTo>
                    <a:pt x="12578" y="6961"/>
                  </a:lnTo>
                  <a:lnTo>
                    <a:pt x="12603" y="6643"/>
                  </a:lnTo>
                  <a:lnTo>
                    <a:pt x="12627" y="6326"/>
                  </a:lnTo>
                  <a:lnTo>
                    <a:pt x="12603" y="5984"/>
                  </a:lnTo>
                  <a:lnTo>
                    <a:pt x="12578" y="5666"/>
                  </a:lnTo>
                  <a:lnTo>
                    <a:pt x="12554" y="5349"/>
                  </a:lnTo>
                  <a:lnTo>
                    <a:pt x="12481" y="5056"/>
                  </a:lnTo>
                  <a:lnTo>
                    <a:pt x="12432" y="4738"/>
                  </a:lnTo>
                  <a:lnTo>
                    <a:pt x="12334" y="4445"/>
                  </a:lnTo>
                  <a:lnTo>
                    <a:pt x="12237" y="4152"/>
                  </a:lnTo>
                  <a:lnTo>
                    <a:pt x="12114" y="3859"/>
                  </a:lnTo>
                  <a:lnTo>
                    <a:pt x="11992" y="3590"/>
                  </a:lnTo>
                  <a:lnTo>
                    <a:pt x="11846" y="3322"/>
                  </a:lnTo>
                  <a:lnTo>
                    <a:pt x="11699" y="3053"/>
                  </a:lnTo>
                  <a:lnTo>
                    <a:pt x="11553" y="2784"/>
                  </a:lnTo>
                  <a:lnTo>
                    <a:pt x="11186" y="2296"/>
                  </a:lnTo>
                  <a:lnTo>
                    <a:pt x="10771" y="1856"/>
                  </a:lnTo>
                  <a:lnTo>
                    <a:pt x="10332" y="1441"/>
                  </a:lnTo>
                  <a:lnTo>
                    <a:pt x="9843" y="1075"/>
                  </a:lnTo>
                  <a:lnTo>
                    <a:pt x="9574" y="928"/>
                  </a:lnTo>
                  <a:lnTo>
                    <a:pt x="9306" y="782"/>
                  </a:lnTo>
                  <a:lnTo>
                    <a:pt x="9037" y="635"/>
                  </a:lnTo>
                  <a:lnTo>
                    <a:pt x="8768" y="513"/>
                  </a:lnTo>
                  <a:lnTo>
                    <a:pt x="8475" y="391"/>
                  </a:lnTo>
                  <a:lnTo>
                    <a:pt x="8182" y="293"/>
                  </a:lnTo>
                  <a:lnTo>
                    <a:pt x="7889" y="220"/>
                  </a:lnTo>
                  <a:lnTo>
                    <a:pt x="7572" y="147"/>
                  </a:lnTo>
                  <a:lnTo>
                    <a:pt x="7279" y="73"/>
                  </a:lnTo>
                  <a:lnTo>
                    <a:pt x="6961" y="49"/>
                  </a:lnTo>
                  <a:lnTo>
                    <a:pt x="6644" y="24"/>
                  </a:lnTo>
                  <a:lnTo>
                    <a:pt x="63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09;p24">
              <a:extLst>
                <a:ext uri="{FF2B5EF4-FFF2-40B4-BE49-F238E27FC236}">
                  <a16:creationId xmlns:a16="http://schemas.microsoft.com/office/drawing/2014/main" id="{C9F09BC2-C0C0-DF4A-973E-46A5AAB8A78C}"/>
                </a:ext>
              </a:extLst>
            </p:cNvPr>
            <p:cNvSpPr/>
            <p:nvPr/>
          </p:nvSpPr>
          <p:spPr>
            <a:xfrm>
              <a:off x="3992525" y="3021125"/>
              <a:ext cx="242425" cy="242425"/>
            </a:xfrm>
            <a:custGeom>
              <a:avLst/>
              <a:gdLst/>
              <a:ahLst/>
              <a:cxnLst/>
              <a:rect l="l" t="t" r="r" b="b"/>
              <a:pathLst>
                <a:path w="9697" h="9697" extrusionOk="0">
                  <a:moveTo>
                    <a:pt x="4934" y="1466"/>
                  </a:moveTo>
                  <a:lnTo>
                    <a:pt x="5008" y="1490"/>
                  </a:lnTo>
                  <a:lnTo>
                    <a:pt x="5081" y="1539"/>
                  </a:lnTo>
                  <a:lnTo>
                    <a:pt x="5154" y="1588"/>
                  </a:lnTo>
                  <a:lnTo>
                    <a:pt x="5203" y="1637"/>
                  </a:lnTo>
                  <a:lnTo>
                    <a:pt x="5252" y="1734"/>
                  </a:lnTo>
                  <a:lnTo>
                    <a:pt x="5276" y="1808"/>
                  </a:lnTo>
                  <a:lnTo>
                    <a:pt x="5276" y="1905"/>
                  </a:lnTo>
                  <a:lnTo>
                    <a:pt x="5276" y="1979"/>
                  </a:lnTo>
                  <a:lnTo>
                    <a:pt x="5252" y="2076"/>
                  </a:lnTo>
                  <a:lnTo>
                    <a:pt x="5203" y="2150"/>
                  </a:lnTo>
                  <a:lnTo>
                    <a:pt x="5154" y="2198"/>
                  </a:lnTo>
                  <a:lnTo>
                    <a:pt x="5081" y="2247"/>
                  </a:lnTo>
                  <a:lnTo>
                    <a:pt x="5008" y="2296"/>
                  </a:lnTo>
                  <a:lnTo>
                    <a:pt x="4934" y="2321"/>
                  </a:lnTo>
                  <a:lnTo>
                    <a:pt x="4837" y="2345"/>
                  </a:lnTo>
                  <a:lnTo>
                    <a:pt x="4593" y="2345"/>
                  </a:lnTo>
                  <a:lnTo>
                    <a:pt x="4348" y="2394"/>
                  </a:lnTo>
                  <a:lnTo>
                    <a:pt x="4104" y="2443"/>
                  </a:lnTo>
                  <a:lnTo>
                    <a:pt x="3860" y="2540"/>
                  </a:lnTo>
                  <a:lnTo>
                    <a:pt x="3640" y="2638"/>
                  </a:lnTo>
                  <a:lnTo>
                    <a:pt x="3445" y="2760"/>
                  </a:lnTo>
                  <a:lnTo>
                    <a:pt x="3249" y="2907"/>
                  </a:lnTo>
                  <a:lnTo>
                    <a:pt x="3054" y="3078"/>
                  </a:lnTo>
                  <a:lnTo>
                    <a:pt x="2907" y="3249"/>
                  </a:lnTo>
                  <a:lnTo>
                    <a:pt x="2761" y="3444"/>
                  </a:lnTo>
                  <a:lnTo>
                    <a:pt x="2639" y="3664"/>
                  </a:lnTo>
                  <a:lnTo>
                    <a:pt x="2517" y="3884"/>
                  </a:lnTo>
                  <a:lnTo>
                    <a:pt x="2443" y="4103"/>
                  </a:lnTo>
                  <a:lnTo>
                    <a:pt x="2370" y="4348"/>
                  </a:lnTo>
                  <a:lnTo>
                    <a:pt x="2346" y="4592"/>
                  </a:lnTo>
                  <a:lnTo>
                    <a:pt x="2321" y="4861"/>
                  </a:lnTo>
                  <a:lnTo>
                    <a:pt x="2321" y="4934"/>
                  </a:lnTo>
                  <a:lnTo>
                    <a:pt x="2297" y="5032"/>
                  </a:lnTo>
                  <a:lnTo>
                    <a:pt x="2248" y="5105"/>
                  </a:lnTo>
                  <a:lnTo>
                    <a:pt x="2199" y="5154"/>
                  </a:lnTo>
                  <a:lnTo>
                    <a:pt x="2126" y="5227"/>
                  </a:lnTo>
                  <a:lnTo>
                    <a:pt x="2053" y="5251"/>
                  </a:lnTo>
                  <a:lnTo>
                    <a:pt x="1979" y="5276"/>
                  </a:lnTo>
                  <a:lnTo>
                    <a:pt x="1882" y="5300"/>
                  </a:lnTo>
                  <a:lnTo>
                    <a:pt x="1808" y="5276"/>
                  </a:lnTo>
                  <a:lnTo>
                    <a:pt x="1711" y="5251"/>
                  </a:lnTo>
                  <a:lnTo>
                    <a:pt x="1637" y="5227"/>
                  </a:lnTo>
                  <a:lnTo>
                    <a:pt x="1564" y="5154"/>
                  </a:lnTo>
                  <a:lnTo>
                    <a:pt x="1515" y="5105"/>
                  </a:lnTo>
                  <a:lnTo>
                    <a:pt x="1491" y="5032"/>
                  </a:lnTo>
                  <a:lnTo>
                    <a:pt x="1466" y="4934"/>
                  </a:lnTo>
                  <a:lnTo>
                    <a:pt x="1442" y="4861"/>
                  </a:lnTo>
                  <a:lnTo>
                    <a:pt x="1466" y="4494"/>
                  </a:lnTo>
                  <a:lnTo>
                    <a:pt x="1515" y="4177"/>
                  </a:lnTo>
                  <a:lnTo>
                    <a:pt x="1588" y="3835"/>
                  </a:lnTo>
                  <a:lnTo>
                    <a:pt x="1711" y="3542"/>
                  </a:lnTo>
                  <a:lnTo>
                    <a:pt x="1857" y="3224"/>
                  </a:lnTo>
                  <a:lnTo>
                    <a:pt x="2028" y="2956"/>
                  </a:lnTo>
                  <a:lnTo>
                    <a:pt x="2223" y="2687"/>
                  </a:lnTo>
                  <a:lnTo>
                    <a:pt x="2443" y="2443"/>
                  </a:lnTo>
                  <a:lnTo>
                    <a:pt x="2688" y="2223"/>
                  </a:lnTo>
                  <a:lnTo>
                    <a:pt x="2956" y="2028"/>
                  </a:lnTo>
                  <a:lnTo>
                    <a:pt x="3225" y="1857"/>
                  </a:lnTo>
                  <a:lnTo>
                    <a:pt x="3518" y="1710"/>
                  </a:lnTo>
                  <a:lnTo>
                    <a:pt x="3835" y="1612"/>
                  </a:lnTo>
                  <a:lnTo>
                    <a:pt x="4153" y="1515"/>
                  </a:lnTo>
                  <a:lnTo>
                    <a:pt x="4495" y="1466"/>
                  </a:lnTo>
                  <a:close/>
                  <a:moveTo>
                    <a:pt x="4837" y="0"/>
                  </a:moveTo>
                  <a:lnTo>
                    <a:pt x="4348" y="25"/>
                  </a:lnTo>
                  <a:lnTo>
                    <a:pt x="3860" y="98"/>
                  </a:lnTo>
                  <a:lnTo>
                    <a:pt x="3396" y="220"/>
                  </a:lnTo>
                  <a:lnTo>
                    <a:pt x="2956" y="391"/>
                  </a:lnTo>
                  <a:lnTo>
                    <a:pt x="2541" y="587"/>
                  </a:lnTo>
                  <a:lnTo>
                    <a:pt x="2150" y="831"/>
                  </a:lnTo>
                  <a:lnTo>
                    <a:pt x="1759" y="1124"/>
                  </a:lnTo>
                  <a:lnTo>
                    <a:pt x="1418" y="1441"/>
                  </a:lnTo>
                  <a:lnTo>
                    <a:pt x="1100" y="1783"/>
                  </a:lnTo>
                  <a:lnTo>
                    <a:pt x="831" y="2150"/>
                  </a:lnTo>
                  <a:lnTo>
                    <a:pt x="587" y="2540"/>
                  </a:lnTo>
                  <a:lnTo>
                    <a:pt x="392" y="2980"/>
                  </a:lnTo>
                  <a:lnTo>
                    <a:pt x="221" y="3420"/>
                  </a:lnTo>
                  <a:lnTo>
                    <a:pt x="99" y="3884"/>
                  </a:lnTo>
                  <a:lnTo>
                    <a:pt x="25" y="4348"/>
                  </a:lnTo>
                  <a:lnTo>
                    <a:pt x="1" y="4861"/>
                  </a:lnTo>
                  <a:lnTo>
                    <a:pt x="25" y="5349"/>
                  </a:lnTo>
                  <a:lnTo>
                    <a:pt x="99" y="5838"/>
                  </a:lnTo>
                  <a:lnTo>
                    <a:pt x="221" y="6302"/>
                  </a:lnTo>
                  <a:lnTo>
                    <a:pt x="392" y="6741"/>
                  </a:lnTo>
                  <a:lnTo>
                    <a:pt x="587" y="7156"/>
                  </a:lnTo>
                  <a:lnTo>
                    <a:pt x="831" y="7547"/>
                  </a:lnTo>
                  <a:lnTo>
                    <a:pt x="1100" y="7938"/>
                  </a:lnTo>
                  <a:lnTo>
                    <a:pt x="1418" y="8280"/>
                  </a:lnTo>
                  <a:lnTo>
                    <a:pt x="1759" y="8597"/>
                  </a:lnTo>
                  <a:lnTo>
                    <a:pt x="2150" y="8866"/>
                  </a:lnTo>
                  <a:lnTo>
                    <a:pt x="2541" y="9110"/>
                  </a:lnTo>
                  <a:lnTo>
                    <a:pt x="2956" y="9306"/>
                  </a:lnTo>
                  <a:lnTo>
                    <a:pt x="3396" y="9477"/>
                  </a:lnTo>
                  <a:lnTo>
                    <a:pt x="3860" y="9599"/>
                  </a:lnTo>
                  <a:lnTo>
                    <a:pt x="4348" y="9672"/>
                  </a:lnTo>
                  <a:lnTo>
                    <a:pt x="4837" y="9696"/>
                  </a:lnTo>
                  <a:lnTo>
                    <a:pt x="5350" y="9672"/>
                  </a:lnTo>
                  <a:lnTo>
                    <a:pt x="5814" y="9599"/>
                  </a:lnTo>
                  <a:lnTo>
                    <a:pt x="6278" y="9477"/>
                  </a:lnTo>
                  <a:lnTo>
                    <a:pt x="6717" y="9306"/>
                  </a:lnTo>
                  <a:lnTo>
                    <a:pt x="7157" y="9110"/>
                  </a:lnTo>
                  <a:lnTo>
                    <a:pt x="7548" y="8866"/>
                  </a:lnTo>
                  <a:lnTo>
                    <a:pt x="7914" y="8597"/>
                  </a:lnTo>
                  <a:lnTo>
                    <a:pt x="8256" y="8280"/>
                  </a:lnTo>
                  <a:lnTo>
                    <a:pt x="8573" y="7938"/>
                  </a:lnTo>
                  <a:lnTo>
                    <a:pt x="8867" y="7547"/>
                  </a:lnTo>
                  <a:lnTo>
                    <a:pt x="9111" y="7156"/>
                  </a:lnTo>
                  <a:lnTo>
                    <a:pt x="9306" y="6741"/>
                  </a:lnTo>
                  <a:lnTo>
                    <a:pt x="9477" y="6302"/>
                  </a:lnTo>
                  <a:lnTo>
                    <a:pt x="9599" y="5838"/>
                  </a:lnTo>
                  <a:lnTo>
                    <a:pt x="9673" y="5349"/>
                  </a:lnTo>
                  <a:lnTo>
                    <a:pt x="9697" y="4861"/>
                  </a:lnTo>
                  <a:lnTo>
                    <a:pt x="9673" y="4348"/>
                  </a:lnTo>
                  <a:lnTo>
                    <a:pt x="9599" y="3884"/>
                  </a:lnTo>
                  <a:lnTo>
                    <a:pt x="9477" y="3420"/>
                  </a:lnTo>
                  <a:lnTo>
                    <a:pt x="9306" y="2980"/>
                  </a:lnTo>
                  <a:lnTo>
                    <a:pt x="9111" y="2540"/>
                  </a:lnTo>
                  <a:lnTo>
                    <a:pt x="8867" y="2150"/>
                  </a:lnTo>
                  <a:lnTo>
                    <a:pt x="8573" y="1783"/>
                  </a:lnTo>
                  <a:lnTo>
                    <a:pt x="8256" y="1441"/>
                  </a:lnTo>
                  <a:lnTo>
                    <a:pt x="7914" y="1124"/>
                  </a:lnTo>
                  <a:lnTo>
                    <a:pt x="7548" y="831"/>
                  </a:lnTo>
                  <a:lnTo>
                    <a:pt x="7157" y="587"/>
                  </a:lnTo>
                  <a:lnTo>
                    <a:pt x="6717" y="391"/>
                  </a:lnTo>
                  <a:lnTo>
                    <a:pt x="6278" y="220"/>
                  </a:lnTo>
                  <a:lnTo>
                    <a:pt x="5814" y="98"/>
                  </a:lnTo>
                  <a:lnTo>
                    <a:pt x="5350" y="25"/>
                  </a:lnTo>
                  <a:lnTo>
                    <a:pt x="483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10;p24">
              <a:extLst>
                <a:ext uri="{FF2B5EF4-FFF2-40B4-BE49-F238E27FC236}">
                  <a16:creationId xmlns:a16="http://schemas.microsoft.com/office/drawing/2014/main" id="{5EA4E792-FB91-8849-BC38-BED2EFD6D485}"/>
                </a:ext>
              </a:extLst>
            </p:cNvPr>
            <p:cNvSpPr/>
            <p:nvPr/>
          </p:nvSpPr>
          <p:spPr>
            <a:xfrm>
              <a:off x="4215400" y="3253150"/>
              <a:ext cx="154500" cy="153875"/>
            </a:xfrm>
            <a:custGeom>
              <a:avLst/>
              <a:gdLst/>
              <a:ahLst/>
              <a:cxnLst/>
              <a:rect l="l" t="t" r="r" b="b"/>
              <a:pathLst>
                <a:path w="6180" h="6155" extrusionOk="0">
                  <a:moveTo>
                    <a:pt x="1075" y="0"/>
                  </a:moveTo>
                  <a:lnTo>
                    <a:pt x="831" y="269"/>
                  </a:lnTo>
                  <a:lnTo>
                    <a:pt x="562" y="537"/>
                  </a:lnTo>
                  <a:lnTo>
                    <a:pt x="293" y="782"/>
                  </a:lnTo>
                  <a:lnTo>
                    <a:pt x="0" y="1026"/>
                  </a:lnTo>
                  <a:lnTo>
                    <a:pt x="4983" y="6008"/>
                  </a:lnTo>
                  <a:lnTo>
                    <a:pt x="5056" y="6057"/>
                  </a:lnTo>
                  <a:lnTo>
                    <a:pt x="5129" y="6106"/>
                  </a:lnTo>
                  <a:lnTo>
                    <a:pt x="5227" y="6130"/>
                  </a:lnTo>
                  <a:lnTo>
                    <a:pt x="5325" y="6155"/>
                  </a:lnTo>
                  <a:lnTo>
                    <a:pt x="5422" y="6130"/>
                  </a:lnTo>
                  <a:lnTo>
                    <a:pt x="5496" y="6106"/>
                  </a:lnTo>
                  <a:lnTo>
                    <a:pt x="5593" y="6057"/>
                  </a:lnTo>
                  <a:lnTo>
                    <a:pt x="5667" y="6008"/>
                  </a:lnTo>
                  <a:lnTo>
                    <a:pt x="6033" y="5642"/>
                  </a:lnTo>
                  <a:lnTo>
                    <a:pt x="6106" y="5569"/>
                  </a:lnTo>
                  <a:lnTo>
                    <a:pt x="6155" y="5471"/>
                  </a:lnTo>
                  <a:lnTo>
                    <a:pt x="6179" y="5373"/>
                  </a:lnTo>
                  <a:lnTo>
                    <a:pt x="6179" y="5300"/>
                  </a:lnTo>
                  <a:lnTo>
                    <a:pt x="6179" y="5202"/>
                  </a:lnTo>
                  <a:lnTo>
                    <a:pt x="6155" y="5105"/>
                  </a:lnTo>
                  <a:lnTo>
                    <a:pt x="6106" y="5031"/>
                  </a:lnTo>
                  <a:lnTo>
                    <a:pt x="6033" y="4934"/>
                  </a:lnTo>
                  <a:lnTo>
                    <a:pt x="107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34" name="Curved Connector 33">
            <a:extLst>
              <a:ext uri="{FF2B5EF4-FFF2-40B4-BE49-F238E27FC236}">
                <a16:creationId xmlns:a16="http://schemas.microsoft.com/office/drawing/2014/main" id="{B061E754-1A21-DF4E-9C26-B47917326411}"/>
              </a:ext>
            </a:extLst>
          </p:cNvPr>
          <p:cNvCxnSpPr>
            <a:cxnSpLocks/>
          </p:cNvCxnSpPr>
          <p:nvPr/>
        </p:nvCxnSpPr>
        <p:spPr>
          <a:xfrm>
            <a:off x="926998" y="4621521"/>
            <a:ext cx="4617720" cy="12700"/>
          </a:xfrm>
          <a:prstGeom prst="curvedConnector3">
            <a:avLst/>
          </a:prstGeom>
          <a:ln>
            <a:tailEnd type="triangle"/>
          </a:ln>
        </p:spPr>
        <p:style>
          <a:lnRef idx="1">
            <a:schemeClr val="accent2"/>
          </a:lnRef>
          <a:fillRef idx="0">
            <a:schemeClr val="accent2"/>
          </a:fillRef>
          <a:effectRef idx="0">
            <a:schemeClr val="accent2"/>
          </a:effectRef>
          <a:fontRef idx="minor">
            <a:schemeClr val="tx1"/>
          </a:fontRef>
        </p:style>
      </p:cxnSp>
      <p:sp>
        <p:nvSpPr>
          <p:cNvPr id="36" name="TextBox 35">
            <a:extLst>
              <a:ext uri="{FF2B5EF4-FFF2-40B4-BE49-F238E27FC236}">
                <a16:creationId xmlns:a16="http://schemas.microsoft.com/office/drawing/2014/main" id="{DA28CBAF-097D-9C4C-B2B6-7F7245986DEC}"/>
              </a:ext>
            </a:extLst>
          </p:cNvPr>
          <p:cNvSpPr txBox="1"/>
          <p:nvPr/>
        </p:nvSpPr>
        <p:spPr>
          <a:xfrm>
            <a:off x="1972351" y="849111"/>
            <a:ext cx="2673456" cy="307777"/>
          </a:xfrm>
          <a:prstGeom prst="rect">
            <a:avLst/>
          </a:prstGeom>
          <a:noFill/>
        </p:spPr>
        <p:txBody>
          <a:bodyPr wrap="square" rtlCol="0">
            <a:spAutoFit/>
          </a:bodyPr>
          <a:lstStyle/>
          <a:p>
            <a:r>
              <a:rPr lang="en-US" b="1" dirty="0">
                <a:solidFill>
                  <a:schemeClr val="accent2"/>
                </a:solidFill>
              </a:rPr>
              <a:t>Distribution of Voting Score</a:t>
            </a:r>
          </a:p>
        </p:txBody>
      </p:sp>
      <p:pic>
        <p:nvPicPr>
          <p:cNvPr id="2" name="Picture 1">
            <a:extLst>
              <a:ext uri="{FF2B5EF4-FFF2-40B4-BE49-F238E27FC236}">
                <a16:creationId xmlns:a16="http://schemas.microsoft.com/office/drawing/2014/main" id="{5116A972-FBCF-8E43-9CBB-F3F170F16437}"/>
              </a:ext>
            </a:extLst>
          </p:cNvPr>
          <p:cNvPicPr>
            <a:picLocks noChangeAspect="1"/>
          </p:cNvPicPr>
          <p:nvPr/>
        </p:nvPicPr>
        <p:blipFill>
          <a:blip r:embed="rId3"/>
          <a:stretch>
            <a:fillRect/>
          </a:stretch>
        </p:blipFill>
        <p:spPr>
          <a:xfrm>
            <a:off x="398128" y="1154044"/>
            <a:ext cx="5697101" cy="3391620"/>
          </a:xfrm>
          <a:prstGeom prst="rect">
            <a:avLst/>
          </a:prstGeom>
        </p:spPr>
      </p:pic>
      <p:sp>
        <p:nvSpPr>
          <p:cNvPr id="32" name="TextBox 31">
            <a:extLst>
              <a:ext uri="{FF2B5EF4-FFF2-40B4-BE49-F238E27FC236}">
                <a16:creationId xmlns:a16="http://schemas.microsoft.com/office/drawing/2014/main" id="{9EC3DE43-4B58-8340-AEA1-E8382F733708}"/>
              </a:ext>
            </a:extLst>
          </p:cNvPr>
          <p:cNvSpPr txBox="1"/>
          <p:nvPr/>
        </p:nvSpPr>
        <p:spPr>
          <a:xfrm>
            <a:off x="615748" y="4414735"/>
            <a:ext cx="805778" cy="307777"/>
          </a:xfrm>
          <a:prstGeom prst="rect">
            <a:avLst/>
          </a:prstGeom>
          <a:noFill/>
        </p:spPr>
        <p:txBody>
          <a:bodyPr wrap="square" rtlCol="0">
            <a:spAutoFit/>
          </a:bodyPr>
          <a:lstStyle/>
          <a:p>
            <a:r>
              <a:rPr lang="en-US" b="1" dirty="0">
                <a:solidFill>
                  <a:schemeClr val="accent1"/>
                </a:solidFill>
              </a:rPr>
              <a:t>1</a:t>
            </a:r>
          </a:p>
        </p:txBody>
      </p:sp>
      <p:sp>
        <p:nvSpPr>
          <p:cNvPr id="33" name="TextBox 32">
            <a:extLst>
              <a:ext uri="{FF2B5EF4-FFF2-40B4-BE49-F238E27FC236}">
                <a16:creationId xmlns:a16="http://schemas.microsoft.com/office/drawing/2014/main" id="{3E7217AD-2A9C-8848-B466-B027CE62EDA1}"/>
              </a:ext>
            </a:extLst>
          </p:cNvPr>
          <p:cNvSpPr txBox="1"/>
          <p:nvPr/>
        </p:nvSpPr>
        <p:spPr>
          <a:xfrm>
            <a:off x="5600701" y="4414734"/>
            <a:ext cx="805778" cy="307777"/>
          </a:xfrm>
          <a:prstGeom prst="rect">
            <a:avLst/>
          </a:prstGeom>
          <a:noFill/>
        </p:spPr>
        <p:txBody>
          <a:bodyPr wrap="square" rtlCol="0">
            <a:spAutoFit/>
          </a:bodyPr>
          <a:lstStyle/>
          <a:p>
            <a:r>
              <a:rPr lang="en-US" b="1" dirty="0">
                <a:solidFill>
                  <a:schemeClr val="accent1"/>
                </a:solidFill>
              </a:rPr>
              <a:t>10</a:t>
            </a:r>
          </a:p>
        </p:txBody>
      </p:sp>
      <p:sp>
        <p:nvSpPr>
          <p:cNvPr id="22" name="Text Placeholder 2">
            <a:extLst>
              <a:ext uri="{FF2B5EF4-FFF2-40B4-BE49-F238E27FC236}">
                <a16:creationId xmlns:a16="http://schemas.microsoft.com/office/drawing/2014/main" id="{9F14AF73-0EF0-8442-87A6-FFEFF5CF685C}"/>
              </a:ext>
            </a:extLst>
          </p:cNvPr>
          <p:cNvSpPr>
            <a:spLocks noGrp="1"/>
          </p:cNvSpPr>
          <p:nvPr>
            <p:ph type="body" idx="1"/>
          </p:nvPr>
        </p:nvSpPr>
        <p:spPr>
          <a:xfrm>
            <a:off x="5884675" y="2011482"/>
            <a:ext cx="2957331" cy="1323874"/>
          </a:xfrm>
        </p:spPr>
        <p:txBody>
          <a:bodyPr/>
          <a:lstStyle/>
          <a:p>
            <a:r>
              <a:rPr lang="en-US" sz="1400" dirty="0"/>
              <a:t>Total votes:</a:t>
            </a:r>
          </a:p>
          <a:p>
            <a:pPr marL="114300" indent="0">
              <a:buNone/>
            </a:pPr>
            <a:r>
              <a:rPr lang="en-US" sz="1400" dirty="0"/>
              <a:t>         </a:t>
            </a:r>
            <a:r>
              <a:rPr lang="en-US" sz="1400" dirty="0">
                <a:solidFill>
                  <a:schemeClr val="accent1"/>
                </a:solidFill>
              </a:rPr>
              <a:t>815,063,550</a:t>
            </a:r>
          </a:p>
          <a:p>
            <a:r>
              <a:rPr lang="en-US" sz="1400" dirty="0"/>
              <a:t>Mean of total voting score:</a:t>
            </a:r>
          </a:p>
          <a:p>
            <a:pPr marL="114300" indent="0">
              <a:buNone/>
            </a:pPr>
            <a:r>
              <a:rPr lang="en-US" sz="1400" dirty="0"/>
              <a:t>         </a:t>
            </a:r>
            <a:r>
              <a:rPr lang="en-US" sz="1400" dirty="0">
                <a:solidFill>
                  <a:schemeClr val="accent1"/>
                </a:solidFill>
              </a:rPr>
              <a:t>5.9</a:t>
            </a:r>
          </a:p>
          <a:p>
            <a:endParaRPr lang="en-US" dirty="0"/>
          </a:p>
        </p:txBody>
      </p:sp>
    </p:spTree>
    <p:extLst>
      <p:ext uri="{BB962C8B-B14F-4D97-AF65-F5344CB8AC3E}">
        <p14:creationId xmlns:p14="http://schemas.microsoft.com/office/powerpoint/2010/main" val="36830883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00F62FF4-2B80-714C-B4CB-F12A6AAD880E}"/>
              </a:ext>
            </a:extLst>
          </p:cNvPr>
          <p:cNvPicPr>
            <a:picLocks noChangeAspect="1"/>
          </p:cNvPicPr>
          <p:nvPr/>
        </p:nvPicPr>
        <p:blipFill>
          <a:blip r:embed="rId3"/>
          <a:stretch>
            <a:fillRect/>
          </a:stretch>
        </p:blipFill>
        <p:spPr>
          <a:xfrm>
            <a:off x="592233" y="1139052"/>
            <a:ext cx="5740335" cy="3547948"/>
          </a:xfrm>
          <a:prstGeom prst="rect">
            <a:avLst/>
          </a:prstGeom>
        </p:spPr>
      </p:pic>
      <p:sp>
        <p:nvSpPr>
          <p:cNvPr id="4" name="Slide Number Placeholder 3">
            <a:extLst>
              <a:ext uri="{FF2B5EF4-FFF2-40B4-BE49-F238E27FC236}">
                <a16:creationId xmlns:a16="http://schemas.microsoft.com/office/drawing/2014/main" id="{B740EFB6-0533-974E-BF92-76C807570D05}"/>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7</a:t>
            </a:fld>
            <a:endParaRPr lang="en"/>
          </a:p>
        </p:txBody>
      </p:sp>
      <p:sp>
        <p:nvSpPr>
          <p:cNvPr id="5" name="Google Shape;148;p20">
            <a:extLst>
              <a:ext uri="{FF2B5EF4-FFF2-40B4-BE49-F238E27FC236}">
                <a16:creationId xmlns:a16="http://schemas.microsoft.com/office/drawing/2014/main" id="{19292AAF-F9E5-9241-A8B1-0B4C5D55F8E0}"/>
              </a:ext>
            </a:extLst>
          </p:cNvPr>
          <p:cNvSpPr/>
          <p:nvPr/>
        </p:nvSpPr>
        <p:spPr>
          <a:xfrm>
            <a:off x="8055177" y="292676"/>
            <a:ext cx="796167" cy="796157"/>
          </a:xfrm>
          <a:custGeom>
            <a:avLst/>
            <a:gdLst/>
            <a:ahLst/>
            <a:cxnLst/>
            <a:rect l="l" t="t" r="r" b="b"/>
            <a:pathLst>
              <a:path w="16072" h="16071" extrusionOk="0">
                <a:moveTo>
                  <a:pt x="8036" y="0"/>
                </a:moveTo>
                <a:lnTo>
                  <a:pt x="7938" y="24"/>
                </a:lnTo>
                <a:lnTo>
                  <a:pt x="7792" y="98"/>
                </a:lnTo>
                <a:lnTo>
                  <a:pt x="7328" y="366"/>
                </a:lnTo>
                <a:lnTo>
                  <a:pt x="7059" y="537"/>
                </a:lnTo>
                <a:lnTo>
                  <a:pt x="6766" y="757"/>
                </a:lnTo>
                <a:lnTo>
                  <a:pt x="6448" y="977"/>
                </a:lnTo>
                <a:lnTo>
                  <a:pt x="6155" y="1246"/>
                </a:lnTo>
                <a:lnTo>
                  <a:pt x="5887" y="1514"/>
                </a:lnTo>
                <a:lnTo>
                  <a:pt x="5643" y="1807"/>
                </a:lnTo>
                <a:lnTo>
                  <a:pt x="5447" y="2100"/>
                </a:lnTo>
                <a:lnTo>
                  <a:pt x="5374" y="2247"/>
                </a:lnTo>
                <a:lnTo>
                  <a:pt x="5325" y="2418"/>
                </a:lnTo>
                <a:lnTo>
                  <a:pt x="5276" y="2564"/>
                </a:lnTo>
                <a:lnTo>
                  <a:pt x="5252" y="2711"/>
                </a:lnTo>
                <a:lnTo>
                  <a:pt x="5252" y="2858"/>
                </a:lnTo>
                <a:lnTo>
                  <a:pt x="5276" y="3029"/>
                </a:lnTo>
                <a:lnTo>
                  <a:pt x="5325" y="3175"/>
                </a:lnTo>
                <a:lnTo>
                  <a:pt x="5398" y="3322"/>
                </a:lnTo>
                <a:lnTo>
                  <a:pt x="5496" y="3468"/>
                </a:lnTo>
                <a:lnTo>
                  <a:pt x="5618" y="3615"/>
                </a:lnTo>
                <a:lnTo>
                  <a:pt x="5814" y="3761"/>
                </a:lnTo>
                <a:lnTo>
                  <a:pt x="6009" y="3859"/>
                </a:lnTo>
                <a:lnTo>
                  <a:pt x="6204" y="3957"/>
                </a:lnTo>
                <a:lnTo>
                  <a:pt x="6424" y="4005"/>
                </a:lnTo>
                <a:lnTo>
                  <a:pt x="6644" y="4054"/>
                </a:lnTo>
                <a:lnTo>
                  <a:pt x="6864" y="4152"/>
                </a:lnTo>
                <a:lnTo>
                  <a:pt x="7059" y="4250"/>
                </a:lnTo>
                <a:lnTo>
                  <a:pt x="7254" y="4421"/>
                </a:lnTo>
                <a:lnTo>
                  <a:pt x="7425" y="4616"/>
                </a:lnTo>
                <a:lnTo>
                  <a:pt x="7523" y="4836"/>
                </a:lnTo>
                <a:lnTo>
                  <a:pt x="7596" y="5080"/>
                </a:lnTo>
                <a:lnTo>
                  <a:pt x="7621" y="5373"/>
                </a:lnTo>
                <a:lnTo>
                  <a:pt x="7596" y="5569"/>
                </a:lnTo>
                <a:lnTo>
                  <a:pt x="7572" y="5788"/>
                </a:lnTo>
                <a:lnTo>
                  <a:pt x="7499" y="5984"/>
                </a:lnTo>
                <a:lnTo>
                  <a:pt x="7425" y="6179"/>
                </a:lnTo>
                <a:lnTo>
                  <a:pt x="7328" y="6374"/>
                </a:lnTo>
                <a:lnTo>
                  <a:pt x="7206" y="6570"/>
                </a:lnTo>
                <a:lnTo>
                  <a:pt x="7059" y="6741"/>
                </a:lnTo>
                <a:lnTo>
                  <a:pt x="6913" y="6912"/>
                </a:lnTo>
                <a:lnTo>
                  <a:pt x="6742" y="7058"/>
                </a:lnTo>
                <a:lnTo>
                  <a:pt x="6571" y="7205"/>
                </a:lnTo>
                <a:lnTo>
                  <a:pt x="6400" y="7303"/>
                </a:lnTo>
                <a:lnTo>
                  <a:pt x="6204" y="7425"/>
                </a:lnTo>
                <a:lnTo>
                  <a:pt x="6009" y="7498"/>
                </a:lnTo>
                <a:lnTo>
                  <a:pt x="5789" y="7571"/>
                </a:lnTo>
                <a:lnTo>
                  <a:pt x="5569" y="7596"/>
                </a:lnTo>
                <a:lnTo>
                  <a:pt x="5374" y="7620"/>
                </a:lnTo>
                <a:lnTo>
                  <a:pt x="5105" y="7596"/>
                </a:lnTo>
                <a:lnTo>
                  <a:pt x="4861" y="7522"/>
                </a:lnTo>
                <a:lnTo>
                  <a:pt x="4617" y="7425"/>
                </a:lnTo>
                <a:lnTo>
                  <a:pt x="4421" y="7254"/>
                </a:lnTo>
                <a:lnTo>
                  <a:pt x="4250" y="7058"/>
                </a:lnTo>
                <a:lnTo>
                  <a:pt x="4128" y="6839"/>
                </a:lnTo>
                <a:lnTo>
                  <a:pt x="4055" y="6619"/>
                </a:lnTo>
                <a:lnTo>
                  <a:pt x="3982" y="6399"/>
                </a:lnTo>
                <a:lnTo>
                  <a:pt x="3933" y="6204"/>
                </a:lnTo>
                <a:lnTo>
                  <a:pt x="3860" y="6008"/>
                </a:lnTo>
                <a:lnTo>
                  <a:pt x="3762" y="5813"/>
                </a:lnTo>
                <a:lnTo>
                  <a:pt x="3615" y="5617"/>
                </a:lnTo>
                <a:lnTo>
                  <a:pt x="3469" y="5495"/>
                </a:lnTo>
                <a:lnTo>
                  <a:pt x="3322" y="5398"/>
                </a:lnTo>
                <a:lnTo>
                  <a:pt x="3176" y="5324"/>
                </a:lnTo>
                <a:lnTo>
                  <a:pt x="3029" y="5275"/>
                </a:lnTo>
                <a:lnTo>
                  <a:pt x="2858" y="5251"/>
                </a:lnTo>
                <a:lnTo>
                  <a:pt x="2712" y="5251"/>
                </a:lnTo>
                <a:lnTo>
                  <a:pt x="2565" y="5275"/>
                </a:lnTo>
                <a:lnTo>
                  <a:pt x="2419" y="5324"/>
                </a:lnTo>
                <a:lnTo>
                  <a:pt x="2248" y="5373"/>
                </a:lnTo>
                <a:lnTo>
                  <a:pt x="2101" y="5446"/>
                </a:lnTo>
                <a:lnTo>
                  <a:pt x="1808" y="5642"/>
                </a:lnTo>
                <a:lnTo>
                  <a:pt x="1515" y="5886"/>
                </a:lnTo>
                <a:lnTo>
                  <a:pt x="1246" y="6155"/>
                </a:lnTo>
                <a:lnTo>
                  <a:pt x="978" y="6448"/>
                </a:lnTo>
                <a:lnTo>
                  <a:pt x="758" y="6765"/>
                </a:lnTo>
                <a:lnTo>
                  <a:pt x="538" y="7058"/>
                </a:lnTo>
                <a:lnTo>
                  <a:pt x="367" y="7327"/>
                </a:lnTo>
                <a:lnTo>
                  <a:pt x="99" y="7791"/>
                </a:lnTo>
                <a:lnTo>
                  <a:pt x="25" y="7938"/>
                </a:lnTo>
                <a:lnTo>
                  <a:pt x="1" y="8035"/>
                </a:lnTo>
                <a:lnTo>
                  <a:pt x="25" y="8231"/>
                </a:lnTo>
                <a:lnTo>
                  <a:pt x="74" y="8402"/>
                </a:lnTo>
                <a:lnTo>
                  <a:pt x="172" y="8597"/>
                </a:lnTo>
                <a:lnTo>
                  <a:pt x="294" y="8744"/>
                </a:lnTo>
                <a:lnTo>
                  <a:pt x="587" y="9012"/>
                </a:lnTo>
                <a:lnTo>
                  <a:pt x="880" y="9256"/>
                </a:lnTo>
                <a:lnTo>
                  <a:pt x="1417" y="9696"/>
                </a:lnTo>
                <a:lnTo>
                  <a:pt x="1906" y="10062"/>
                </a:lnTo>
                <a:lnTo>
                  <a:pt x="2101" y="10233"/>
                </a:lnTo>
                <a:lnTo>
                  <a:pt x="2297" y="10404"/>
                </a:lnTo>
                <a:lnTo>
                  <a:pt x="2419" y="10575"/>
                </a:lnTo>
                <a:lnTo>
                  <a:pt x="2541" y="10746"/>
                </a:lnTo>
                <a:lnTo>
                  <a:pt x="2590" y="10917"/>
                </a:lnTo>
                <a:lnTo>
                  <a:pt x="2590" y="11113"/>
                </a:lnTo>
                <a:lnTo>
                  <a:pt x="2541" y="11308"/>
                </a:lnTo>
                <a:lnTo>
                  <a:pt x="2443" y="11528"/>
                </a:lnTo>
                <a:lnTo>
                  <a:pt x="2272" y="11772"/>
                </a:lnTo>
                <a:lnTo>
                  <a:pt x="2004" y="12041"/>
                </a:lnTo>
                <a:lnTo>
                  <a:pt x="1833" y="12212"/>
                </a:lnTo>
                <a:lnTo>
                  <a:pt x="1637" y="12309"/>
                </a:lnTo>
                <a:lnTo>
                  <a:pt x="1417" y="12383"/>
                </a:lnTo>
                <a:lnTo>
                  <a:pt x="1222" y="12431"/>
                </a:lnTo>
                <a:lnTo>
                  <a:pt x="1002" y="12480"/>
                </a:lnTo>
                <a:lnTo>
                  <a:pt x="782" y="12578"/>
                </a:lnTo>
                <a:lnTo>
                  <a:pt x="587" y="12700"/>
                </a:lnTo>
                <a:lnTo>
                  <a:pt x="367" y="12871"/>
                </a:lnTo>
                <a:lnTo>
                  <a:pt x="196" y="13066"/>
                </a:lnTo>
                <a:lnTo>
                  <a:pt x="99" y="13286"/>
                </a:lnTo>
                <a:lnTo>
                  <a:pt x="25" y="13530"/>
                </a:lnTo>
                <a:lnTo>
                  <a:pt x="1" y="13799"/>
                </a:lnTo>
                <a:lnTo>
                  <a:pt x="25" y="14019"/>
                </a:lnTo>
                <a:lnTo>
                  <a:pt x="50" y="14239"/>
                </a:lnTo>
                <a:lnTo>
                  <a:pt x="123" y="14434"/>
                </a:lnTo>
                <a:lnTo>
                  <a:pt x="221" y="14654"/>
                </a:lnTo>
                <a:lnTo>
                  <a:pt x="318" y="14825"/>
                </a:lnTo>
                <a:lnTo>
                  <a:pt x="440" y="15020"/>
                </a:lnTo>
                <a:lnTo>
                  <a:pt x="563" y="15191"/>
                </a:lnTo>
                <a:lnTo>
                  <a:pt x="709" y="15362"/>
                </a:lnTo>
                <a:lnTo>
                  <a:pt x="880" y="15509"/>
                </a:lnTo>
                <a:lnTo>
                  <a:pt x="1051" y="15631"/>
                </a:lnTo>
                <a:lnTo>
                  <a:pt x="1246" y="15753"/>
                </a:lnTo>
                <a:lnTo>
                  <a:pt x="1442" y="15875"/>
                </a:lnTo>
                <a:lnTo>
                  <a:pt x="1637" y="15948"/>
                </a:lnTo>
                <a:lnTo>
                  <a:pt x="1857" y="16022"/>
                </a:lnTo>
                <a:lnTo>
                  <a:pt x="2052" y="16046"/>
                </a:lnTo>
                <a:lnTo>
                  <a:pt x="2272" y="16070"/>
                </a:lnTo>
                <a:lnTo>
                  <a:pt x="2541" y="16046"/>
                </a:lnTo>
                <a:lnTo>
                  <a:pt x="2785" y="15973"/>
                </a:lnTo>
                <a:lnTo>
                  <a:pt x="3005" y="15875"/>
                </a:lnTo>
                <a:lnTo>
                  <a:pt x="3200" y="15704"/>
                </a:lnTo>
                <a:lnTo>
                  <a:pt x="3371" y="15509"/>
                </a:lnTo>
                <a:lnTo>
                  <a:pt x="3493" y="15289"/>
                </a:lnTo>
                <a:lnTo>
                  <a:pt x="3567" y="15094"/>
                </a:lnTo>
                <a:lnTo>
                  <a:pt x="3615" y="14874"/>
                </a:lnTo>
                <a:lnTo>
                  <a:pt x="3689" y="14654"/>
                </a:lnTo>
                <a:lnTo>
                  <a:pt x="3762" y="14459"/>
                </a:lnTo>
                <a:lnTo>
                  <a:pt x="3860" y="14239"/>
                </a:lnTo>
                <a:lnTo>
                  <a:pt x="4031" y="14068"/>
                </a:lnTo>
                <a:lnTo>
                  <a:pt x="4299" y="13824"/>
                </a:lnTo>
                <a:lnTo>
                  <a:pt x="4544" y="13628"/>
                </a:lnTo>
                <a:lnTo>
                  <a:pt x="4763" y="13530"/>
                </a:lnTo>
                <a:lnTo>
                  <a:pt x="4959" y="13482"/>
                </a:lnTo>
                <a:lnTo>
                  <a:pt x="5154" y="13482"/>
                </a:lnTo>
                <a:lnTo>
                  <a:pt x="5325" y="13530"/>
                </a:lnTo>
                <a:lnTo>
                  <a:pt x="5496" y="13653"/>
                </a:lnTo>
                <a:lnTo>
                  <a:pt x="5667" y="13775"/>
                </a:lnTo>
                <a:lnTo>
                  <a:pt x="5838" y="13970"/>
                </a:lnTo>
                <a:lnTo>
                  <a:pt x="6009" y="14165"/>
                </a:lnTo>
                <a:lnTo>
                  <a:pt x="6375" y="14654"/>
                </a:lnTo>
                <a:lnTo>
                  <a:pt x="6815" y="15191"/>
                </a:lnTo>
                <a:lnTo>
                  <a:pt x="7059" y="15484"/>
                </a:lnTo>
                <a:lnTo>
                  <a:pt x="7328" y="15777"/>
                </a:lnTo>
                <a:lnTo>
                  <a:pt x="7474" y="15899"/>
                </a:lnTo>
                <a:lnTo>
                  <a:pt x="7670" y="15997"/>
                </a:lnTo>
                <a:lnTo>
                  <a:pt x="7841" y="16046"/>
                </a:lnTo>
                <a:lnTo>
                  <a:pt x="8036" y="16070"/>
                </a:lnTo>
                <a:lnTo>
                  <a:pt x="8134" y="16046"/>
                </a:lnTo>
                <a:lnTo>
                  <a:pt x="8280" y="15973"/>
                </a:lnTo>
                <a:lnTo>
                  <a:pt x="8744" y="15704"/>
                </a:lnTo>
                <a:lnTo>
                  <a:pt x="9013" y="15533"/>
                </a:lnTo>
                <a:lnTo>
                  <a:pt x="9306" y="15313"/>
                </a:lnTo>
                <a:lnTo>
                  <a:pt x="9623" y="15094"/>
                </a:lnTo>
                <a:lnTo>
                  <a:pt x="9917" y="14825"/>
                </a:lnTo>
                <a:lnTo>
                  <a:pt x="10185" y="14556"/>
                </a:lnTo>
                <a:lnTo>
                  <a:pt x="10429" y="14263"/>
                </a:lnTo>
                <a:lnTo>
                  <a:pt x="10625" y="13970"/>
                </a:lnTo>
                <a:lnTo>
                  <a:pt x="10698" y="13824"/>
                </a:lnTo>
                <a:lnTo>
                  <a:pt x="10747" y="13653"/>
                </a:lnTo>
                <a:lnTo>
                  <a:pt x="10796" y="13506"/>
                </a:lnTo>
                <a:lnTo>
                  <a:pt x="10820" y="13359"/>
                </a:lnTo>
                <a:lnTo>
                  <a:pt x="10820" y="13213"/>
                </a:lnTo>
                <a:lnTo>
                  <a:pt x="10796" y="13042"/>
                </a:lnTo>
                <a:lnTo>
                  <a:pt x="10747" y="12895"/>
                </a:lnTo>
                <a:lnTo>
                  <a:pt x="10674" y="12749"/>
                </a:lnTo>
                <a:lnTo>
                  <a:pt x="10576" y="12602"/>
                </a:lnTo>
                <a:lnTo>
                  <a:pt x="10454" y="12456"/>
                </a:lnTo>
                <a:lnTo>
                  <a:pt x="10258" y="12309"/>
                </a:lnTo>
                <a:lnTo>
                  <a:pt x="10063" y="12212"/>
                </a:lnTo>
                <a:lnTo>
                  <a:pt x="9868" y="12138"/>
                </a:lnTo>
                <a:lnTo>
                  <a:pt x="9648" y="12065"/>
                </a:lnTo>
                <a:lnTo>
                  <a:pt x="9428" y="12016"/>
                </a:lnTo>
                <a:lnTo>
                  <a:pt x="9208" y="11919"/>
                </a:lnTo>
                <a:lnTo>
                  <a:pt x="9013" y="11821"/>
                </a:lnTo>
                <a:lnTo>
                  <a:pt x="8818" y="11650"/>
                </a:lnTo>
                <a:lnTo>
                  <a:pt x="8647" y="11454"/>
                </a:lnTo>
                <a:lnTo>
                  <a:pt x="8549" y="11235"/>
                </a:lnTo>
                <a:lnTo>
                  <a:pt x="8476" y="10990"/>
                </a:lnTo>
                <a:lnTo>
                  <a:pt x="8451" y="10697"/>
                </a:lnTo>
                <a:lnTo>
                  <a:pt x="8476" y="10502"/>
                </a:lnTo>
                <a:lnTo>
                  <a:pt x="8500" y="10282"/>
                </a:lnTo>
                <a:lnTo>
                  <a:pt x="8573" y="10087"/>
                </a:lnTo>
                <a:lnTo>
                  <a:pt x="8647" y="9891"/>
                </a:lnTo>
                <a:lnTo>
                  <a:pt x="8744" y="9696"/>
                </a:lnTo>
                <a:lnTo>
                  <a:pt x="8866" y="9501"/>
                </a:lnTo>
                <a:lnTo>
                  <a:pt x="9013" y="9330"/>
                </a:lnTo>
                <a:lnTo>
                  <a:pt x="9159" y="9159"/>
                </a:lnTo>
                <a:lnTo>
                  <a:pt x="9330" y="9012"/>
                </a:lnTo>
                <a:lnTo>
                  <a:pt x="9501" y="8890"/>
                </a:lnTo>
                <a:lnTo>
                  <a:pt x="9672" y="8768"/>
                </a:lnTo>
                <a:lnTo>
                  <a:pt x="9868" y="8646"/>
                </a:lnTo>
                <a:lnTo>
                  <a:pt x="10063" y="8573"/>
                </a:lnTo>
                <a:lnTo>
                  <a:pt x="10283" y="8499"/>
                </a:lnTo>
                <a:lnTo>
                  <a:pt x="10503" y="8475"/>
                </a:lnTo>
                <a:lnTo>
                  <a:pt x="10698" y="8450"/>
                </a:lnTo>
                <a:lnTo>
                  <a:pt x="10967" y="8475"/>
                </a:lnTo>
                <a:lnTo>
                  <a:pt x="11211" y="8548"/>
                </a:lnTo>
                <a:lnTo>
                  <a:pt x="11455" y="8646"/>
                </a:lnTo>
                <a:lnTo>
                  <a:pt x="11651" y="8817"/>
                </a:lnTo>
                <a:lnTo>
                  <a:pt x="11822" y="9012"/>
                </a:lnTo>
                <a:lnTo>
                  <a:pt x="11944" y="9232"/>
                </a:lnTo>
                <a:lnTo>
                  <a:pt x="12017" y="9452"/>
                </a:lnTo>
                <a:lnTo>
                  <a:pt x="12090" y="9672"/>
                </a:lnTo>
                <a:lnTo>
                  <a:pt x="12139" y="9867"/>
                </a:lnTo>
                <a:lnTo>
                  <a:pt x="12212" y="10062"/>
                </a:lnTo>
                <a:lnTo>
                  <a:pt x="12310" y="10258"/>
                </a:lnTo>
                <a:lnTo>
                  <a:pt x="12457" y="10453"/>
                </a:lnTo>
                <a:lnTo>
                  <a:pt x="12603" y="10575"/>
                </a:lnTo>
                <a:lnTo>
                  <a:pt x="12750" y="10673"/>
                </a:lnTo>
                <a:lnTo>
                  <a:pt x="12896" y="10746"/>
                </a:lnTo>
                <a:lnTo>
                  <a:pt x="13043" y="10795"/>
                </a:lnTo>
                <a:lnTo>
                  <a:pt x="13214" y="10819"/>
                </a:lnTo>
                <a:lnTo>
                  <a:pt x="13360" y="10819"/>
                </a:lnTo>
                <a:lnTo>
                  <a:pt x="13507" y="10795"/>
                </a:lnTo>
                <a:lnTo>
                  <a:pt x="13653" y="10746"/>
                </a:lnTo>
                <a:lnTo>
                  <a:pt x="13824" y="10697"/>
                </a:lnTo>
                <a:lnTo>
                  <a:pt x="13971" y="10624"/>
                </a:lnTo>
                <a:lnTo>
                  <a:pt x="14264" y="10429"/>
                </a:lnTo>
                <a:lnTo>
                  <a:pt x="14557" y="10184"/>
                </a:lnTo>
                <a:lnTo>
                  <a:pt x="14826" y="9916"/>
                </a:lnTo>
                <a:lnTo>
                  <a:pt x="15094" y="9623"/>
                </a:lnTo>
                <a:lnTo>
                  <a:pt x="15314" y="9305"/>
                </a:lnTo>
                <a:lnTo>
                  <a:pt x="15534" y="9012"/>
                </a:lnTo>
                <a:lnTo>
                  <a:pt x="15705" y="8744"/>
                </a:lnTo>
                <a:lnTo>
                  <a:pt x="15973" y="8279"/>
                </a:lnTo>
                <a:lnTo>
                  <a:pt x="16047" y="8133"/>
                </a:lnTo>
                <a:lnTo>
                  <a:pt x="16071" y="8035"/>
                </a:lnTo>
                <a:lnTo>
                  <a:pt x="16047" y="7840"/>
                </a:lnTo>
                <a:lnTo>
                  <a:pt x="15998" y="7669"/>
                </a:lnTo>
                <a:lnTo>
                  <a:pt x="15900" y="7474"/>
                </a:lnTo>
                <a:lnTo>
                  <a:pt x="15778" y="7327"/>
                </a:lnTo>
                <a:lnTo>
                  <a:pt x="15485" y="7058"/>
                </a:lnTo>
                <a:lnTo>
                  <a:pt x="15192" y="6814"/>
                </a:lnTo>
                <a:lnTo>
                  <a:pt x="14655" y="6374"/>
                </a:lnTo>
                <a:lnTo>
                  <a:pt x="14166" y="6008"/>
                </a:lnTo>
                <a:lnTo>
                  <a:pt x="13971" y="5837"/>
                </a:lnTo>
                <a:lnTo>
                  <a:pt x="13775" y="5666"/>
                </a:lnTo>
                <a:lnTo>
                  <a:pt x="13653" y="5495"/>
                </a:lnTo>
                <a:lnTo>
                  <a:pt x="13531" y="5324"/>
                </a:lnTo>
                <a:lnTo>
                  <a:pt x="13482" y="5153"/>
                </a:lnTo>
                <a:lnTo>
                  <a:pt x="13482" y="4958"/>
                </a:lnTo>
                <a:lnTo>
                  <a:pt x="13531" y="4763"/>
                </a:lnTo>
                <a:lnTo>
                  <a:pt x="13629" y="4543"/>
                </a:lnTo>
                <a:lnTo>
                  <a:pt x="13800" y="4299"/>
                </a:lnTo>
                <a:lnTo>
                  <a:pt x="14068" y="4030"/>
                </a:lnTo>
                <a:lnTo>
                  <a:pt x="14239" y="3859"/>
                </a:lnTo>
                <a:lnTo>
                  <a:pt x="14435" y="3761"/>
                </a:lnTo>
                <a:lnTo>
                  <a:pt x="14655" y="3688"/>
                </a:lnTo>
                <a:lnTo>
                  <a:pt x="14850" y="3639"/>
                </a:lnTo>
                <a:lnTo>
                  <a:pt x="15070" y="3590"/>
                </a:lnTo>
                <a:lnTo>
                  <a:pt x="15290" y="3493"/>
                </a:lnTo>
                <a:lnTo>
                  <a:pt x="15485" y="3370"/>
                </a:lnTo>
                <a:lnTo>
                  <a:pt x="15705" y="3199"/>
                </a:lnTo>
                <a:lnTo>
                  <a:pt x="15876" y="3004"/>
                </a:lnTo>
                <a:lnTo>
                  <a:pt x="15973" y="2784"/>
                </a:lnTo>
                <a:lnTo>
                  <a:pt x="16047" y="2540"/>
                </a:lnTo>
                <a:lnTo>
                  <a:pt x="16071" y="2271"/>
                </a:lnTo>
                <a:lnTo>
                  <a:pt x="16047" y="2052"/>
                </a:lnTo>
                <a:lnTo>
                  <a:pt x="16022" y="1832"/>
                </a:lnTo>
                <a:lnTo>
                  <a:pt x="15949" y="1636"/>
                </a:lnTo>
                <a:lnTo>
                  <a:pt x="15851" y="1417"/>
                </a:lnTo>
                <a:lnTo>
                  <a:pt x="15754" y="1246"/>
                </a:lnTo>
                <a:lnTo>
                  <a:pt x="15632" y="1050"/>
                </a:lnTo>
                <a:lnTo>
                  <a:pt x="15509" y="879"/>
                </a:lnTo>
                <a:lnTo>
                  <a:pt x="15363" y="708"/>
                </a:lnTo>
                <a:lnTo>
                  <a:pt x="15192" y="562"/>
                </a:lnTo>
                <a:lnTo>
                  <a:pt x="15021" y="440"/>
                </a:lnTo>
                <a:lnTo>
                  <a:pt x="14826" y="318"/>
                </a:lnTo>
                <a:lnTo>
                  <a:pt x="14630" y="195"/>
                </a:lnTo>
                <a:lnTo>
                  <a:pt x="14435" y="122"/>
                </a:lnTo>
                <a:lnTo>
                  <a:pt x="14215" y="49"/>
                </a:lnTo>
                <a:lnTo>
                  <a:pt x="14020" y="24"/>
                </a:lnTo>
                <a:lnTo>
                  <a:pt x="13800" y="0"/>
                </a:lnTo>
                <a:lnTo>
                  <a:pt x="13531" y="24"/>
                </a:lnTo>
                <a:lnTo>
                  <a:pt x="13287" y="98"/>
                </a:lnTo>
                <a:lnTo>
                  <a:pt x="13067" y="195"/>
                </a:lnTo>
                <a:lnTo>
                  <a:pt x="12872" y="366"/>
                </a:lnTo>
                <a:lnTo>
                  <a:pt x="12701" y="562"/>
                </a:lnTo>
                <a:lnTo>
                  <a:pt x="12579" y="782"/>
                </a:lnTo>
                <a:lnTo>
                  <a:pt x="12505" y="977"/>
                </a:lnTo>
                <a:lnTo>
                  <a:pt x="12457" y="1197"/>
                </a:lnTo>
                <a:lnTo>
                  <a:pt x="12383" y="1417"/>
                </a:lnTo>
                <a:lnTo>
                  <a:pt x="12310" y="1612"/>
                </a:lnTo>
                <a:lnTo>
                  <a:pt x="12212" y="1832"/>
                </a:lnTo>
                <a:lnTo>
                  <a:pt x="12041" y="2003"/>
                </a:lnTo>
                <a:lnTo>
                  <a:pt x="11773" y="2271"/>
                </a:lnTo>
                <a:lnTo>
                  <a:pt x="11528" y="2442"/>
                </a:lnTo>
                <a:lnTo>
                  <a:pt x="11309" y="2540"/>
                </a:lnTo>
                <a:lnTo>
                  <a:pt x="11113" y="2589"/>
                </a:lnTo>
                <a:lnTo>
                  <a:pt x="10918" y="2589"/>
                </a:lnTo>
                <a:lnTo>
                  <a:pt x="10747" y="2540"/>
                </a:lnTo>
                <a:lnTo>
                  <a:pt x="10576" y="2418"/>
                </a:lnTo>
                <a:lnTo>
                  <a:pt x="10405" y="2296"/>
                </a:lnTo>
                <a:lnTo>
                  <a:pt x="10234" y="2100"/>
                </a:lnTo>
                <a:lnTo>
                  <a:pt x="10063" y="1905"/>
                </a:lnTo>
                <a:lnTo>
                  <a:pt x="9697" y="1417"/>
                </a:lnTo>
                <a:lnTo>
                  <a:pt x="9257" y="879"/>
                </a:lnTo>
                <a:lnTo>
                  <a:pt x="9013" y="586"/>
                </a:lnTo>
                <a:lnTo>
                  <a:pt x="8744" y="293"/>
                </a:lnTo>
                <a:lnTo>
                  <a:pt x="8598" y="171"/>
                </a:lnTo>
                <a:lnTo>
                  <a:pt x="8402" y="73"/>
                </a:lnTo>
                <a:lnTo>
                  <a:pt x="8231" y="24"/>
                </a:lnTo>
                <a:lnTo>
                  <a:pt x="803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01;p17">
            <a:extLst>
              <a:ext uri="{FF2B5EF4-FFF2-40B4-BE49-F238E27FC236}">
                <a16:creationId xmlns:a16="http://schemas.microsoft.com/office/drawing/2014/main" id="{6607A0F8-4606-D04B-8ACB-41F924A47B9B}"/>
              </a:ext>
            </a:extLst>
          </p:cNvPr>
          <p:cNvSpPr txBox="1">
            <a:spLocks noGrp="1"/>
          </p:cNvSpPr>
          <p:nvPr>
            <p:ph type="title"/>
          </p:nvPr>
        </p:nvSpPr>
        <p:spPr>
          <a:xfrm>
            <a:off x="499470" y="262054"/>
            <a:ext cx="6866100" cy="857400"/>
          </a:xfrm>
          <a:prstGeom prst="rect">
            <a:avLst/>
          </a:prstGeom>
        </p:spPr>
        <p:txBody>
          <a:bodyPr spcFirstLastPara="1" wrap="square" lIns="91425" tIns="91425" rIns="91425" bIns="91425" anchor="t" anchorCtr="0">
            <a:noAutofit/>
          </a:bodyPr>
          <a:lstStyle/>
          <a:p>
            <a:pPr lvl="0"/>
            <a:r>
              <a:rPr lang="en" sz="2800" dirty="0"/>
              <a:t>General Analysis-Gender Differences</a:t>
            </a:r>
            <a:br>
              <a:rPr lang="en" sz="2800" dirty="0"/>
            </a:br>
            <a:endParaRPr sz="2800" i="1" u="sng" dirty="0">
              <a:solidFill>
                <a:schemeClr val="tx1"/>
              </a:solidFill>
              <a:latin typeface="+mj-lt"/>
            </a:endParaRPr>
          </a:p>
        </p:txBody>
      </p:sp>
      <p:sp>
        <p:nvSpPr>
          <p:cNvPr id="13" name="TextBox 12">
            <a:extLst>
              <a:ext uri="{FF2B5EF4-FFF2-40B4-BE49-F238E27FC236}">
                <a16:creationId xmlns:a16="http://schemas.microsoft.com/office/drawing/2014/main" id="{8621FDBF-E0CB-9741-B643-F4748B56AFB2}"/>
              </a:ext>
            </a:extLst>
          </p:cNvPr>
          <p:cNvSpPr txBox="1"/>
          <p:nvPr/>
        </p:nvSpPr>
        <p:spPr>
          <a:xfrm>
            <a:off x="6459070" y="3115937"/>
            <a:ext cx="2383666" cy="954107"/>
          </a:xfrm>
          <a:prstGeom prst="rect">
            <a:avLst/>
          </a:prstGeom>
          <a:noFill/>
        </p:spPr>
        <p:txBody>
          <a:bodyPr wrap="square" rtlCol="0">
            <a:spAutoFit/>
          </a:bodyPr>
          <a:lstStyle/>
          <a:p>
            <a:r>
              <a:rPr lang="en-US" dirty="0">
                <a:solidFill>
                  <a:schemeClr val="dk2"/>
                </a:solidFill>
                <a:latin typeface="Raleway Thin"/>
                <a:sym typeface="Raleway Thin"/>
              </a:rPr>
              <a:t>Female votes only take </a:t>
            </a:r>
            <a:r>
              <a:rPr lang="en-US" dirty="0">
                <a:solidFill>
                  <a:schemeClr val="accent1"/>
                </a:solidFill>
                <a:latin typeface="Raleway Thin"/>
                <a:sym typeface="Raleway Thin"/>
              </a:rPr>
              <a:t>18.5% </a:t>
            </a:r>
            <a:r>
              <a:rPr lang="en-US" dirty="0">
                <a:solidFill>
                  <a:schemeClr val="dk2"/>
                </a:solidFill>
                <a:latin typeface="Raleway Thin"/>
                <a:sym typeface="Raleway Thin"/>
              </a:rPr>
              <a:t>of the total votes. More ratings on IMDb come from men</a:t>
            </a:r>
            <a:r>
              <a:rPr lang="en-US" dirty="0"/>
              <a:t>.</a:t>
            </a:r>
          </a:p>
        </p:txBody>
      </p:sp>
      <p:sp>
        <p:nvSpPr>
          <p:cNvPr id="15" name="Rectangle 14">
            <a:extLst>
              <a:ext uri="{FF2B5EF4-FFF2-40B4-BE49-F238E27FC236}">
                <a16:creationId xmlns:a16="http://schemas.microsoft.com/office/drawing/2014/main" id="{E0971945-1C28-4E44-8F88-DCEC6AE8DE76}"/>
              </a:ext>
            </a:extLst>
          </p:cNvPr>
          <p:cNvSpPr/>
          <p:nvPr/>
        </p:nvSpPr>
        <p:spPr>
          <a:xfrm>
            <a:off x="2087664" y="750279"/>
            <a:ext cx="2749471" cy="338554"/>
          </a:xfrm>
          <a:prstGeom prst="rect">
            <a:avLst/>
          </a:prstGeom>
        </p:spPr>
        <p:txBody>
          <a:bodyPr wrap="none">
            <a:spAutoFit/>
          </a:bodyPr>
          <a:lstStyle/>
          <a:p>
            <a:r>
              <a:rPr lang="en-US" sz="1600" b="1" dirty="0">
                <a:solidFill>
                  <a:schemeClr val="accent1"/>
                </a:solidFill>
              </a:rPr>
              <a:t>Female Voting Percentage</a:t>
            </a:r>
          </a:p>
        </p:txBody>
      </p:sp>
      <p:sp>
        <p:nvSpPr>
          <p:cNvPr id="8" name="TextBox 7">
            <a:extLst>
              <a:ext uri="{FF2B5EF4-FFF2-40B4-BE49-F238E27FC236}">
                <a16:creationId xmlns:a16="http://schemas.microsoft.com/office/drawing/2014/main" id="{36514988-5F82-4848-8616-76F80247DBD0}"/>
              </a:ext>
            </a:extLst>
          </p:cNvPr>
          <p:cNvSpPr txBox="1"/>
          <p:nvPr/>
        </p:nvSpPr>
        <p:spPr>
          <a:xfrm>
            <a:off x="4526188" y="2027124"/>
            <a:ext cx="1022645" cy="523220"/>
          </a:xfrm>
          <a:prstGeom prst="rect">
            <a:avLst/>
          </a:prstGeom>
          <a:noFill/>
        </p:spPr>
        <p:txBody>
          <a:bodyPr wrap="square" rtlCol="0">
            <a:spAutoFit/>
          </a:bodyPr>
          <a:lstStyle/>
          <a:p>
            <a:r>
              <a:rPr lang="en-US" dirty="0"/>
              <a:t>Women rate more</a:t>
            </a:r>
          </a:p>
        </p:txBody>
      </p:sp>
      <p:cxnSp>
        <p:nvCxnSpPr>
          <p:cNvPr id="3" name="Straight Connector 2">
            <a:extLst>
              <a:ext uri="{FF2B5EF4-FFF2-40B4-BE49-F238E27FC236}">
                <a16:creationId xmlns:a16="http://schemas.microsoft.com/office/drawing/2014/main" id="{C7CB526E-9D97-C04E-A754-A6BCC26007F4}"/>
              </a:ext>
            </a:extLst>
          </p:cNvPr>
          <p:cNvCxnSpPr>
            <a:cxnSpLocks/>
          </p:cNvCxnSpPr>
          <p:nvPr/>
        </p:nvCxnSpPr>
        <p:spPr>
          <a:xfrm>
            <a:off x="3790544" y="1280160"/>
            <a:ext cx="0" cy="3182112"/>
          </a:xfrm>
          <a:prstGeom prst="line">
            <a:avLst/>
          </a:prstGeom>
          <a:ln w="2540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6" name="TextBox 15">
            <a:extLst>
              <a:ext uri="{FF2B5EF4-FFF2-40B4-BE49-F238E27FC236}">
                <a16:creationId xmlns:a16="http://schemas.microsoft.com/office/drawing/2014/main" id="{802B5A8E-EC29-9444-8A6B-F482DF65A9C1}"/>
              </a:ext>
            </a:extLst>
          </p:cNvPr>
          <p:cNvSpPr txBox="1"/>
          <p:nvPr/>
        </p:nvSpPr>
        <p:spPr>
          <a:xfrm>
            <a:off x="2299390" y="2027124"/>
            <a:ext cx="1022645" cy="523220"/>
          </a:xfrm>
          <a:prstGeom prst="rect">
            <a:avLst/>
          </a:prstGeom>
          <a:noFill/>
        </p:spPr>
        <p:txBody>
          <a:bodyPr wrap="square" rtlCol="0">
            <a:spAutoFit/>
          </a:bodyPr>
          <a:lstStyle/>
          <a:p>
            <a:r>
              <a:rPr lang="en-US" dirty="0"/>
              <a:t>Men rate more</a:t>
            </a:r>
          </a:p>
        </p:txBody>
      </p:sp>
      <p:sp>
        <p:nvSpPr>
          <p:cNvPr id="19" name="Right Arrow 18">
            <a:extLst>
              <a:ext uri="{FF2B5EF4-FFF2-40B4-BE49-F238E27FC236}">
                <a16:creationId xmlns:a16="http://schemas.microsoft.com/office/drawing/2014/main" id="{E62B829F-5941-1A4A-A12D-ABCA40DC2FC8}"/>
              </a:ext>
            </a:extLst>
          </p:cNvPr>
          <p:cNvSpPr/>
          <p:nvPr/>
        </p:nvSpPr>
        <p:spPr>
          <a:xfrm>
            <a:off x="3932520" y="2288734"/>
            <a:ext cx="593668" cy="1394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ight Arrow 19">
            <a:extLst>
              <a:ext uri="{FF2B5EF4-FFF2-40B4-BE49-F238E27FC236}">
                <a16:creationId xmlns:a16="http://schemas.microsoft.com/office/drawing/2014/main" id="{9C89973F-0747-BE4B-8B48-D65AE15BB5A7}"/>
              </a:ext>
            </a:extLst>
          </p:cNvPr>
          <p:cNvSpPr/>
          <p:nvPr/>
        </p:nvSpPr>
        <p:spPr>
          <a:xfrm rot="10800000">
            <a:off x="3070374" y="2291020"/>
            <a:ext cx="593668" cy="1394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 Placeholder 2">
            <a:extLst>
              <a:ext uri="{FF2B5EF4-FFF2-40B4-BE49-F238E27FC236}">
                <a16:creationId xmlns:a16="http://schemas.microsoft.com/office/drawing/2014/main" id="{03A2F6A5-6B64-6640-BA48-E4DFC6E95971}"/>
              </a:ext>
            </a:extLst>
          </p:cNvPr>
          <p:cNvSpPr>
            <a:spLocks noGrp="1"/>
          </p:cNvSpPr>
          <p:nvPr>
            <p:ph type="body" idx="1"/>
          </p:nvPr>
        </p:nvSpPr>
        <p:spPr>
          <a:xfrm>
            <a:off x="6284476" y="1454874"/>
            <a:ext cx="2722240" cy="1560198"/>
          </a:xfrm>
        </p:spPr>
        <p:txBody>
          <a:bodyPr/>
          <a:lstStyle/>
          <a:p>
            <a:r>
              <a:rPr lang="en-US" sz="1400" dirty="0"/>
              <a:t>Total female votes:</a:t>
            </a:r>
          </a:p>
          <a:p>
            <a:pPr marL="114300" indent="0">
              <a:buNone/>
            </a:pPr>
            <a:r>
              <a:rPr lang="en-US" sz="1400" dirty="0"/>
              <a:t>         </a:t>
            </a:r>
            <a:r>
              <a:rPr lang="en-US" sz="1400" dirty="0">
                <a:solidFill>
                  <a:schemeClr val="accent1"/>
                </a:solidFill>
              </a:rPr>
              <a:t>117,232,426</a:t>
            </a:r>
          </a:p>
          <a:p>
            <a:r>
              <a:rPr lang="en-US" sz="1400" dirty="0"/>
              <a:t>Total male votes:</a:t>
            </a:r>
          </a:p>
          <a:p>
            <a:pPr marL="114300" indent="0">
              <a:buNone/>
            </a:pPr>
            <a:r>
              <a:rPr lang="en-US" sz="1400" dirty="0"/>
              <a:t>         </a:t>
            </a:r>
            <a:r>
              <a:rPr lang="en-US" sz="1400" dirty="0">
                <a:solidFill>
                  <a:schemeClr val="accent1"/>
                </a:solidFill>
              </a:rPr>
              <a:t>517,615,103</a:t>
            </a:r>
          </a:p>
          <a:p>
            <a:endParaRPr lang="en-US" dirty="0"/>
          </a:p>
        </p:txBody>
      </p:sp>
    </p:spTree>
    <p:extLst>
      <p:ext uri="{BB962C8B-B14F-4D97-AF65-F5344CB8AC3E}">
        <p14:creationId xmlns:p14="http://schemas.microsoft.com/office/powerpoint/2010/main" val="1192136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740EFB6-0533-974E-BF92-76C807570D05}"/>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8</a:t>
            </a:fld>
            <a:endParaRPr lang="en"/>
          </a:p>
        </p:txBody>
      </p:sp>
      <p:sp>
        <p:nvSpPr>
          <p:cNvPr id="5" name="Google Shape;148;p20">
            <a:extLst>
              <a:ext uri="{FF2B5EF4-FFF2-40B4-BE49-F238E27FC236}">
                <a16:creationId xmlns:a16="http://schemas.microsoft.com/office/drawing/2014/main" id="{19292AAF-F9E5-9241-A8B1-0B4C5D55F8E0}"/>
              </a:ext>
            </a:extLst>
          </p:cNvPr>
          <p:cNvSpPr/>
          <p:nvPr/>
        </p:nvSpPr>
        <p:spPr>
          <a:xfrm>
            <a:off x="8055177" y="292676"/>
            <a:ext cx="796167" cy="796157"/>
          </a:xfrm>
          <a:custGeom>
            <a:avLst/>
            <a:gdLst/>
            <a:ahLst/>
            <a:cxnLst/>
            <a:rect l="l" t="t" r="r" b="b"/>
            <a:pathLst>
              <a:path w="16072" h="16071" extrusionOk="0">
                <a:moveTo>
                  <a:pt x="8036" y="0"/>
                </a:moveTo>
                <a:lnTo>
                  <a:pt x="7938" y="24"/>
                </a:lnTo>
                <a:lnTo>
                  <a:pt x="7792" y="98"/>
                </a:lnTo>
                <a:lnTo>
                  <a:pt x="7328" y="366"/>
                </a:lnTo>
                <a:lnTo>
                  <a:pt x="7059" y="537"/>
                </a:lnTo>
                <a:lnTo>
                  <a:pt x="6766" y="757"/>
                </a:lnTo>
                <a:lnTo>
                  <a:pt x="6448" y="977"/>
                </a:lnTo>
                <a:lnTo>
                  <a:pt x="6155" y="1246"/>
                </a:lnTo>
                <a:lnTo>
                  <a:pt x="5887" y="1514"/>
                </a:lnTo>
                <a:lnTo>
                  <a:pt x="5643" y="1807"/>
                </a:lnTo>
                <a:lnTo>
                  <a:pt x="5447" y="2100"/>
                </a:lnTo>
                <a:lnTo>
                  <a:pt x="5374" y="2247"/>
                </a:lnTo>
                <a:lnTo>
                  <a:pt x="5325" y="2418"/>
                </a:lnTo>
                <a:lnTo>
                  <a:pt x="5276" y="2564"/>
                </a:lnTo>
                <a:lnTo>
                  <a:pt x="5252" y="2711"/>
                </a:lnTo>
                <a:lnTo>
                  <a:pt x="5252" y="2858"/>
                </a:lnTo>
                <a:lnTo>
                  <a:pt x="5276" y="3029"/>
                </a:lnTo>
                <a:lnTo>
                  <a:pt x="5325" y="3175"/>
                </a:lnTo>
                <a:lnTo>
                  <a:pt x="5398" y="3322"/>
                </a:lnTo>
                <a:lnTo>
                  <a:pt x="5496" y="3468"/>
                </a:lnTo>
                <a:lnTo>
                  <a:pt x="5618" y="3615"/>
                </a:lnTo>
                <a:lnTo>
                  <a:pt x="5814" y="3761"/>
                </a:lnTo>
                <a:lnTo>
                  <a:pt x="6009" y="3859"/>
                </a:lnTo>
                <a:lnTo>
                  <a:pt x="6204" y="3957"/>
                </a:lnTo>
                <a:lnTo>
                  <a:pt x="6424" y="4005"/>
                </a:lnTo>
                <a:lnTo>
                  <a:pt x="6644" y="4054"/>
                </a:lnTo>
                <a:lnTo>
                  <a:pt x="6864" y="4152"/>
                </a:lnTo>
                <a:lnTo>
                  <a:pt x="7059" y="4250"/>
                </a:lnTo>
                <a:lnTo>
                  <a:pt x="7254" y="4421"/>
                </a:lnTo>
                <a:lnTo>
                  <a:pt x="7425" y="4616"/>
                </a:lnTo>
                <a:lnTo>
                  <a:pt x="7523" y="4836"/>
                </a:lnTo>
                <a:lnTo>
                  <a:pt x="7596" y="5080"/>
                </a:lnTo>
                <a:lnTo>
                  <a:pt x="7621" y="5373"/>
                </a:lnTo>
                <a:lnTo>
                  <a:pt x="7596" y="5569"/>
                </a:lnTo>
                <a:lnTo>
                  <a:pt x="7572" y="5788"/>
                </a:lnTo>
                <a:lnTo>
                  <a:pt x="7499" y="5984"/>
                </a:lnTo>
                <a:lnTo>
                  <a:pt x="7425" y="6179"/>
                </a:lnTo>
                <a:lnTo>
                  <a:pt x="7328" y="6374"/>
                </a:lnTo>
                <a:lnTo>
                  <a:pt x="7206" y="6570"/>
                </a:lnTo>
                <a:lnTo>
                  <a:pt x="7059" y="6741"/>
                </a:lnTo>
                <a:lnTo>
                  <a:pt x="6913" y="6912"/>
                </a:lnTo>
                <a:lnTo>
                  <a:pt x="6742" y="7058"/>
                </a:lnTo>
                <a:lnTo>
                  <a:pt x="6571" y="7205"/>
                </a:lnTo>
                <a:lnTo>
                  <a:pt x="6400" y="7303"/>
                </a:lnTo>
                <a:lnTo>
                  <a:pt x="6204" y="7425"/>
                </a:lnTo>
                <a:lnTo>
                  <a:pt x="6009" y="7498"/>
                </a:lnTo>
                <a:lnTo>
                  <a:pt x="5789" y="7571"/>
                </a:lnTo>
                <a:lnTo>
                  <a:pt x="5569" y="7596"/>
                </a:lnTo>
                <a:lnTo>
                  <a:pt x="5374" y="7620"/>
                </a:lnTo>
                <a:lnTo>
                  <a:pt x="5105" y="7596"/>
                </a:lnTo>
                <a:lnTo>
                  <a:pt x="4861" y="7522"/>
                </a:lnTo>
                <a:lnTo>
                  <a:pt x="4617" y="7425"/>
                </a:lnTo>
                <a:lnTo>
                  <a:pt x="4421" y="7254"/>
                </a:lnTo>
                <a:lnTo>
                  <a:pt x="4250" y="7058"/>
                </a:lnTo>
                <a:lnTo>
                  <a:pt x="4128" y="6839"/>
                </a:lnTo>
                <a:lnTo>
                  <a:pt x="4055" y="6619"/>
                </a:lnTo>
                <a:lnTo>
                  <a:pt x="3982" y="6399"/>
                </a:lnTo>
                <a:lnTo>
                  <a:pt x="3933" y="6204"/>
                </a:lnTo>
                <a:lnTo>
                  <a:pt x="3860" y="6008"/>
                </a:lnTo>
                <a:lnTo>
                  <a:pt x="3762" y="5813"/>
                </a:lnTo>
                <a:lnTo>
                  <a:pt x="3615" y="5617"/>
                </a:lnTo>
                <a:lnTo>
                  <a:pt x="3469" y="5495"/>
                </a:lnTo>
                <a:lnTo>
                  <a:pt x="3322" y="5398"/>
                </a:lnTo>
                <a:lnTo>
                  <a:pt x="3176" y="5324"/>
                </a:lnTo>
                <a:lnTo>
                  <a:pt x="3029" y="5275"/>
                </a:lnTo>
                <a:lnTo>
                  <a:pt x="2858" y="5251"/>
                </a:lnTo>
                <a:lnTo>
                  <a:pt x="2712" y="5251"/>
                </a:lnTo>
                <a:lnTo>
                  <a:pt x="2565" y="5275"/>
                </a:lnTo>
                <a:lnTo>
                  <a:pt x="2419" y="5324"/>
                </a:lnTo>
                <a:lnTo>
                  <a:pt x="2248" y="5373"/>
                </a:lnTo>
                <a:lnTo>
                  <a:pt x="2101" y="5446"/>
                </a:lnTo>
                <a:lnTo>
                  <a:pt x="1808" y="5642"/>
                </a:lnTo>
                <a:lnTo>
                  <a:pt x="1515" y="5886"/>
                </a:lnTo>
                <a:lnTo>
                  <a:pt x="1246" y="6155"/>
                </a:lnTo>
                <a:lnTo>
                  <a:pt x="978" y="6448"/>
                </a:lnTo>
                <a:lnTo>
                  <a:pt x="758" y="6765"/>
                </a:lnTo>
                <a:lnTo>
                  <a:pt x="538" y="7058"/>
                </a:lnTo>
                <a:lnTo>
                  <a:pt x="367" y="7327"/>
                </a:lnTo>
                <a:lnTo>
                  <a:pt x="99" y="7791"/>
                </a:lnTo>
                <a:lnTo>
                  <a:pt x="25" y="7938"/>
                </a:lnTo>
                <a:lnTo>
                  <a:pt x="1" y="8035"/>
                </a:lnTo>
                <a:lnTo>
                  <a:pt x="25" y="8231"/>
                </a:lnTo>
                <a:lnTo>
                  <a:pt x="74" y="8402"/>
                </a:lnTo>
                <a:lnTo>
                  <a:pt x="172" y="8597"/>
                </a:lnTo>
                <a:lnTo>
                  <a:pt x="294" y="8744"/>
                </a:lnTo>
                <a:lnTo>
                  <a:pt x="587" y="9012"/>
                </a:lnTo>
                <a:lnTo>
                  <a:pt x="880" y="9256"/>
                </a:lnTo>
                <a:lnTo>
                  <a:pt x="1417" y="9696"/>
                </a:lnTo>
                <a:lnTo>
                  <a:pt x="1906" y="10062"/>
                </a:lnTo>
                <a:lnTo>
                  <a:pt x="2101" y="10233"/>
                </a:lnTo>
                <a:lnTo>
                  <a:pt x="2297" y="10404"/>
                </a:lnTo>
                <a:lnTo>
                  <a:pt x="2419" y="10575"/>
                </a:lnTo>
                <a:lnTo>
                  <a:pt x="2541" y="10746"/>
                </a:lnTo>
                <a:lnTo>
                  <a:pt x="2590" y="10917"/>
                </a:lnTo>
                <a:lnTo>
                  <a:pt x="2590" y="11113"/>
                </a:lnTo>
                <a:lnTo>
                  <a:pt x="2541" y="11308"/>
                </a:lnTo>
                <a:lnTo>
                  <a:pt x="2443" y="11528"/>
                </a:lnTo>
                <a:lnTo>
                  <a:pt x="2272" y="11772"/>
                </a:lnTo>
                <a:lnTo>
                  <a:pt x="2004" y="12041"/>
                </a:lnTo>
                <a:lnTo>
                  <a:pt x="1833" y="12212"/>
                </a:lnTo>
                <a:lnTo>
                  <a:pt x="1637" y="12309"/>
                </a:lnTo>
                <a:lnTo>
                  <a:pt x="1417" y="12383"/>
                </a:lnTo>
                <a:lnTo>
                  <a:pt x="1222" y="12431"/>
                </a:lnTo>
                <a:lnTo>
                  <a:pt x="1002" y="12480"/>
                </a:lnTo>
                <a:lnTo>
                  <a:pt x="782" y="12578"/>
                </a:lnTo>
                <a:lnTo>
                  <a:pt x="587" y="12700"/>
                </a:lnTo>
                <a:lnTo>
                  <a:pt x="367" y="12871"/>
                </a:lnTo>
                <a:lnTo>
                  <a:pt x="196" y="13066"/>
                </a:lnTo>
                <a:lnTo>
                  <a:pt x="99" y="13286"/>
                </a:lnTo>
                <a:lnTo>
                  <a:pt x="25" y="13530"/>
                </a:lnTo>
                <a:lnTo>
                  <a:pt x="1" y="13799"/>
                </a:lnTo>
                <a:lnTo>
                  <a:pt x="25" y="14019"/>
                </a:lnTo>
                <a:lnTo>
                  <a:pt x="50" y="14239"/>
                </a:lnTo>
                <a:lnTo>
                  <a:pt x="123" y="14434"/>
                </a:lnTo>
                <a:lnTo>
                  <a:pt x="221" y="14654"/>
                </a:lnTo>
                <a:lnTo>
                  <a:pt x="318" y="14825"/>
                </a:lnTo>
                <a:lnTo>
                  <a:pt x="440" y="15020"/>
                </a:lnTo>
                <a:lnTo>
                  <a:pt x="563" y="15191"/>
                </a:lnTo>
                <a:lnTo>
                  <a:pt x="709" y="15362"/>
                </a:lnTo>
                <a:lnTo>
                  <a:pt x="880" y="15509"/>
                </a:lnTo>
                <a:lnTo>
                  <a:pt x="1051" y="15631"/>
                </a:lnTo>
                <a:lnTo>
                  <a:pt x="1246" y="15753"/>
                </a:lnTo>
                <a:lnTo>
                  <a:pt x="1442" y="15875"/>
                </a:lnTo>
                <a:lnTo>
                  <a:pt x="1637" y="15948"/>
                </a:lnTo>
                <a:lnTo>
                  <a:pt x="1857" y="16022"/>
                </a:lnTo>
                <a:lnTo>
                  <a:pt x="2052" y="16046"/>
                </a:lnTo>
                <a:lnTo>
                  <a:pt x="2272" y="16070"/>
                </a:lnTo>
                <a:lnTo>
                  <a:pt x="2541" y="16046"/>
                </a:lnTo>
                <a:lnTo>
                  <a:pt x="2785" y="15973"/>
                </a:lnTo>
                <a:lnTo>
                  <a:pt x="3005" y="15875"/>
                </a:lnTo>
                <a:lnTo>
                  <a:pt x="3200" y="15704"/>
                </a:lnTo>
                <a:lnTo>
                  <a:pt x="3371" y="15509"/>
                </a:lnTo>
                <a:lnTo>
                  <a:pt x="3493" y="15289"/>
                </a:lnTo>
                <a:lnTo>
                  <a:pt x="3567" y="15094"/>
                </a:lnTo>
                <a:lnTo>
                  <a:pt x="3615" y="14874"/>
                </a:lnTo>
                <a:lnTo>
                  <a:pt x="3689" y="14654"/>
                </a:lnTo>
                <a:lnTo>
                  <a:pt x="3762" y="14459"/>
                </a:lnTo>
                <a:lnTo>
                  <a:pt x="3860" y="14239"/>
                </a:lnTo>
                <a:lnTo>
                  <a:pt x="4031" y="14068"/>
                </a:lnTo>
                <a:lnTo>
                  <a:pt x="4299" y="13824"/>
                </a:lnTo>
                <a:lnTo>
                  <a:pt x="4544" y="13628"/>
                </a:lnTo>
                <a:lnTo>
                  <a:pt x="4763" y="13530"/>
                </a:lnTo>
                <a:lnTo>
                  <a:pt x="4959" y="13482"/>
                </a:lnTo>
                <a:lnTo>
                  <a:pt x="5154" y="13482"/>
                </a:lnTo>
                <a:lnTo>
                  <a:pt x="5325" y="13530"/>
                </a:lnTo>
                <a:lnTo>
                  <a:pt x="5496" y="13653"/>
                </a:lnTo>
                <a:lnTo>
                  <a:pt x="5667" y="13775"/>
                </a:lnTo>
                <a:lnTo>
                  <a:pt x="5838" y="13970"/>
                </a:lnTo>
                <a:lnTo>
                  <a:pt x="6009" y="14165"/>
                </a:lnTo>
                <a:lnTo>
                  <a:pt x="6375" y="14654"/>
                </a:lnTo>
                <a:lnTo>
                  <a:pt x="6815" y="15191"/>
                </a:lnTo>
                <a:lnTo>
                  <a:pt x="7059" y="15484"/>
                </a:lnTo>
                <a:lnTo>
                  <a:pt x="7328" y="15777"/>
                </a:lnTo>
                <a:lnTo>
                  <a:pt x="7474" y="15899"/>
                </a:lnTo>
                <a:lnTo>
                  <a:pt x="7670" y="15997"/>
                </a:lnTo>
                <a:lnTo>
                  <a:pt x="7841" y="16046"/>
                </a:lnTo>
                <a:lnTo>
                  <a:pt x="8036" y="16070"/>
                </a:lnTo>
                <a:lnTo>
                  <a:pt x="8134" y="16046"/>
                </a:lnTo>
                <a:lnTo>
                  <a:pt x="8280" y="15973"/>
                </a:lnTo>
                <a:lnTo>
                  <a:pt x="8744" y="15704"/>
                </a:lnTo>
                <a:lnTo>
                  <a:pt x="9013" y="15533"/>
                </a:lnTo>
                <a:lnTo>
                  <a:pt x="9306" y="15313"/>
                </a:lnTo>
                <a:lnTo>
                  <a:pt x="9623" y="15094"/>
                </a:lnTo>
                <a:lnTo>
                  <a:pt x="9917" y="14825"/>
                </a:lnTo>
                <a:lnTo>
                  <a:pt x="10185" y="14556"/>
                </a:lnTo>
                <a:lnTo>
                  <a:pt x="10429" y="14263"/>
                </a:lnTo>
                <a:lnTo>
                  <a:pt x="10625" y="13970"/>
                </a:lnTo>
                <a:lnTo>
                  <a:pt x="10698" y="13824"/>
                </a:lnTo>
                <a:lnTo>
                  <a:pt x="10747" y="13653"/>
                </a:lnTo>
                <a:lnTo>
                  <a:pt x="10796" y="13506"/>
                </a:lnTo>
                <a:lnTo>
                  <a:pt x="10820" y="13359"/>
                </a:lnTo>
                <a:lnTo>
                  <a:pt x="10820" y="13213"/>
                </a:lnTo>
                <a:lnTo>
                  <a:pt x="10796" y="13042"/>
                </a:lnTo>
                <a:lnTo>
                  <a:pt x="10747" y="12895"/>
                </a:lnTo>
                <a:lnTo>
                  <a:pt x="10674" y="12749"/>
                </a:lnTo>
                <a:lnTo>
                  <a:pt x="10576" y="12602"/>
                </a:lnTo>
                <a:lnTo>
                  <a:pt x="10454" y="12456"/>
                </a:lnTo>
                <a:lnTo>
                  <a:pt x="10258" y="12309"/>
                </a:lnTo>
                <a:lnTo>
                  <a:pt x="10063" y="12212"/>
                </a:lnTo>
                <a:lnTo>
                  <a:pt x="9868" y="12138"/>
                </a:lnTo>
                <a:lnTo>
                  <a:pt x="9648" y="12065"/>
                </a:lnTo>
                <a:lnTo>
                  <a:pt x="9428" y="12016"/>
                </a:lnTo>
                <a:lnTo>
                  <a:pt x="9208" y="11919"/>
                </a:lnTo>
                <a:lnTo>
                  <a:pt x="9013" y="11821"/>
                </a:lnTo>
                <a:lnTo>
                  <a:pt x="8818" y="11650"/>
                </a:lnTo>
                <a:lnTo>
                  <a:pt x="8647" y="11454"/>
                </a:lnTo>
                <a:lnTo>
                  <a:pt x="8549" y="11235"/>
                </a:lnTo>
                <a:lnTo>
                  <a:pt x="8476" y="10990"/>
                </a:lnTo>
                <a:lnTo>
                  <a:pt x="8451" y="10697"/>
                </a:lnTo>
                <a:lnTo>
                  <a:pt x="8476" y="10502"/>
                </a:lnTo>
                <a:lnTo>
                  <a:pt x="8500" y="10282"/>
                </a:lnTo>
                <a:lnTo>
                  <a:pt x="8573" y="10087"/>
                </a:lnTo>
                <a:lnTo>
                  <a:pt x="8647" y="9891"/>
                </a:lnTo>
                <a:lnTo>
                  <a:pt x="8744" y="9696"/>
                </a:lnTo>
                <a:lnTo>
                  <a:pt x="8866" y="9501"/>
                </a:lnTo>
                <a:lnTo>
                  <a:pt x="9013" y="9330"/>
                </a:lnTo>
                <a:lnTo>
                  <a:pt x="9159" y="9159"/>
                </a:lnTo>
                <a:lnTo>
                  <a:pt x="9330" y="9012"/>
                </a:lnTo>
                <a:lnTo>
                  <a:pt x="9501" y="8890"/>
                </a:lnTo>
                <a:lnTo>
                  <a:pt x="9672" y="8768"/>
                </a:lnTo>
                <a:lnTo>
                  <a:pt x="9868" y="8646"/>
                </a:lnTo>
                <a:lnTo>
                  <a:pt x="10063" y="8573"/>
                </a:lnTo>
                <a:lnTo>
                  <a:pt x="10283" y="8499"/>
                </a:lnTo>
                <a:lnTo>
                  <a:pt x="10503" y="8475"/>
                </a:lnTo>
                <a:lnTo>
                  <a:pt x="10698" y="8450"/>
                </a:lnTo>
                <a:lnTo>
                  <a:pt x="10967" y="8475"/>
                </a:lnTo>
                <a:lnTo>
                  <a:pt x="11211" y="8548"/>
                </a:lnTo>
                <a:lnTo>
                  <a:pt x="11455" y="8646"/>
                </a:lnTo>
                <a:lnTo>
                  <a:pt x="11651" y="8817"/>
                </a:lnTo>
                <a:lnTo>
                  <a:pt x="11822" y="9012"/>
                </a:lnTo>
                <a:lnTo>
                  <a:pt x="11944" y="9232"/>
                </a:lnTo>
                <a:lnTo>
                  <a:pt x="12017" y="9452"/>
                </a:lnTo>
                <a:lnTo>
                  <a:pt x="12090" y="9672"/>
                </a:lnTo>
                <a:lnTo>
                  <a:pt x="12139" y="9867"/>
                </a:lnTo>
                <a:lnTo>
                  <a:pt x="12212" y="10062"/>
                </a:lnTo>
                <a:lnTo>
                  <a:pt x="12310" y="10258"/>
                </a:lnTo>
                <a:lnTo>
                  <a:pt x="12457" y="10453"/>
                </a:lnTo>
                <a:lnTo>
                  <a:pt x="12603" y="10575"/>
                </a:lnTo>
                <a:lnTo>
                  <a:pt x="12750" y="10673"/>
                </a:lnTo>
                <a:lnTo>
                  <a:pt x="12896" y="10746"/>
                </a:lnTo>
                <a:lnTo>
                  <a:pt x="13043" y="10795"/>
                </a:lnTo>
                <a:lnTo>
                  <a:pt x="13214" y="10819"/>
                </a:lnTo>
                <a:lnTo>
                  <a:pt x="13360" y="10819"/>
                </a:lnTo>
                <a:lnTo>
                  <a:pt x="13507" y="10795"/>
                </a:lnTo>
                <a:lnTo>
                  <a:pt x="13653" y="10746"/>
                </a:lnTo>
                <a:lnTo>
                  <a:pt x="13824" y="10697"/>
                </a:lnTo>
                <a:lnTo>
                  <a:pt x="13971" y="10624"/>
                </a:lnTo>
                <a:lnTo>
                  <a:pt x="14264" y="10429"/>
                </a:lnTo>
                <a:lnTo>
                  <a:pt x="14557" y="10184"/>
                </a:lnTo>
                <a:lnTo>
                  <a:pt x="14826" y="9916"/>
                </a:lnTo>
                <a:lnTo>
                  <a:pt x="15094" y="9623"/>
                </a:lnTo>
                <a:lnTo>
                  <a:pt x="15314" y="9305"/>
                </a:lnTo>
                <a:lnTo>
                  <a:pt x="15534" y="9012"/>
                </a:lnTo>
                <a:lnTo>
                  <a:pt x="15705" y="8744"/>
                </a:lnTo>
                <a:lnTo>
                  <a:pt x="15973" y="8279"/>
                </a:lnTo>
                <a:lnTo>
                  <a:pt x="16047" y="8133"/>
                </a:lnTo>
                <a:lnTo>
                  <a:pt x="16071" y="8035"/>
                </a:lnTo>
                <a:lnTo>
                  <a:pt x="16047" y="7840"/>
                </a:lnTo>
                <a:lnTo>
                  <a:pt x="15998" y="7669"/>
                </a:lnTo>
                <a:lnTo>
                  <a:pt x="15900" y="7474"/>
                </a:lnTo>
                <a:lnTo>
                  <a:pt x="15778" y="7327"/>
                </a:lnTo>
                <a:lnTo>
                  <a:pt x="15485" y="7058"/>
                </a:lnTo>
                <a:lnTo>
                  <a:pt x="15192" y="6814"/>
                </a:lnTo>
                <a:lnTo>
                  <a:pt x="14655" y="6374"/>
                </a:lnTo>
                <a:lnTo>
                  <a:pt x="14166" y="6008"/>
                </a:lnTo>
                <a:lnTo>
                  <a:pt x="13971" y="5837"/>
                </a:lnTo>
                <a:lnTo>
                  <a:pt x="13775" y="5666"/>
                </a:lnTo>
                <a:lnTo>
                  <a:pt x="13653" y="5495"/>
                </a:lnTo>
                <a:lnTo>
                  <a:pt x="13531" y="5324"/>
                </a:lnTo>
                <a:lnTo>
                  <a:pt x="13482" y="5153"/>
                </a:lnTo>
                <a:lnTo>
                  <a:pt x="13482" y="4958"/>
                </a:lnTo>
                <a:lnTo>
                  <a:pt x="13531" y="4763"/>
                </a:lnTo>
                <a:lnTo>
                  <a:pt x="13629" y="4543"/>
                </a:lnTo>
                <a:lnTo>
                  <a:pt x="13800" y="4299"/>
                </a:lnTo>
                <a:lnTo>
                  <a:pt x="14068" y="4030"/>
                </a:lnTo>
                <a:lnTo>
                  <a:pt x="14239" y="3859"/>
                </a:lnTo>
                <a:lnTo>
                  <a:pt x="14435" y="3761"/>
                </a:lnTo>
                <a:lnTo>
                  <a:pt x="14655" y="3688"/>
                </a:lnTo>
                <a:lnTo>
                  <a:pt x="14850" y="3639"/>
                </a:lnTo>
                <a:lnTo>
                  <a:pt x="15070" y="3590"/>
                </a:lnTo>
                <a:lnTo>
                  <a:pt x="15290" y="3493"/>
                </a:lnTo>
                <a:lnTo>
                  <a:pt x="15485" y="3370"/>
                </a:lnTo>
                <a:lnTo>
                  <a:pt x="15705" y="3199"/>
                </a:lnTo>
                <a:lnTo>
                  <a:pt x="15876" y="3004"/>
                </a:lnTo>
                <a:lnTo>
                  <a:pt x="15973" y="2784"/>
                </a:lnTo>
                <a:lnTo>
                  <a:pt x="16047" y="2540"/>
                </a:lnTo>
                <a:lnTo>
                  <a:pt x="16071" y="2271"/>
                </a:lnTo>
                <a:lnTo>
                  <a:pt x="16047" y="2052"/>
                </a:lnTo>
                <a:lnTo>
                  <a:pt x="16022" y="1832"/>
                </a:lnTo>
                <a:lnTo>
                  <a:pt x="15949" y="1636"/>
                </a:lnTo>
                <a:lnTo>
                  <a:pt x="15851" y="1417"/>
                </a:lnTo>
                <a:lnTo>
                  <a:pt x="15754" y="1246"/>
                </a:lnTo>
                <a:lnTo>
                  <a:pt x="15632" y="1050"/>
                </a:lnTo>
                <a:lnTo>
                  <a:pt x="15509" y="879"/>
                </a:lnTo>
                <a:lnTo>
                  <a:pt x="15363" y="708"/>
                </a:lnTo>
                <a:lnTo>
                  <a:pt x="15192" y="562"/>
                </a:lnTo>
                <a:lnTo>
                  <a:pt x="15021" y="440"/>
                </a:lnTo>
                <a:lnTo>
                  <a:pt x="14826" y="318"/>
                </a:lnTo>
                <a:lnTo>
                  <a:pt x="14630" y="195"/>
                </a:lnTo>
                <a:lnTo>
                  <a:pt x="14435" y="122"/>
                </a:lnTo>
                <a:lnTo>
                  <a:pt x="14215" y="49"/>
                </a:lnTo>
                <a:lnTo>
                  <a:pt x="14020" y="24"/>
                </a:lnTo>
                <a:lnTo>
                  <a:pt x="13800" y="0"/>
                </a:lnTo>
                <a:lnTo>
                  <a:pt x="13531" y="24"/>
                </a:lnTo>
                <a:lnTo>
                  <a:pt x="13287" y="98"/>
                </a:lnTo>
                <a:lnTo>
                  <a:pt x="13067" y="195"/>
                </a:lnTo>
                <a:lnTo>
                  <a:pt x="12872" y="366"/>
                </a:lnTo>
                <a:lnTo>
                  <a:pt x="12701" y="562"/>
                </a:lnTo>
                <a:lnTo>
                  <a:pt x="12579" y="782"/>
                </a:lnTo>
                <a:lnTo>
                  <a:pt x="12505" y="977"/>
                </a:lnTo>
                <a:lnTo>
                  <a:pt x="12457" y="1197"/>
                </a:lnTo>
                <a:lnTo>
                  <a:pt x="12383" y="1417"/>
                </a:lnTo>
                <a:lnTo>
                  <a:pt x="12310" y="1612"/>
                </a:lnTo>
                <a:lnTo>
                  <a:pt x="12212" y="1832"/>
                </a:lnTo>
                <a:lnTo>
                  <a:pt x="12041" y="2003"/>
                </a:lnTo>
                <a:lnTo>
                  <a:pt x="11773" y="2271"/>
                </a:lnTo>
                <a:lnTo>
                  <a:pt x="11528" y="2442"/>
                </a:lnTo>
                <a:lnTo>
                  <a:pt x="11309" y="2540"/>
                </a:lnTo>
                <a:lnTo>
                  <a:pt x="11113" y="2589"/>
                </a:lnTo>
                <a:lnTo>
                  <a:pt x="10918" y="2589"/>
                </a:lnTo>
                <a:lnTo>
                  <a:pt x="10747" y="2540"/>
                </a:lnTo>
                <a:lnTo>
                  <a:pt x="10576" y="2418"/>
                </a:lnTo>
                <a:lnTo>
                  <a:pt x="10405" y="2296"/>
                </a:lnTo>
                <a:lnTo>
                  <a:pt x="10234" y="2100"/>
                </a:lnTo>
                <a:lnTo>
                  <a:pt x="10063" y="1905"/>
                </a:lnTo>
                <a:lnTo>
                  <a:pt x="9697" y="1417"/>
                </a:lnTo>
                <a:lnTo>
                  <a:pt x="9257" y="879"/>
                </a:lnTo>
                <a:lnTo>
                  <a:pt x="9013" y="586"/>
                </a:lnTo>
                <a:lnTo>
                  <a:pt x="8744" y="293"/>
                </a:lnTo>
                <a:lnTo>
                  <a:pt x="8598" y="171"/>
                </a:lnTo>
                <a:lnTo>
                  <a:pt x="8402" y="73"/>
                </a:lnTo>
                <a:lnTo>
                  <a:pt x="8231" y="24"/>
                </a:lnTo>
                <a:lnTo>
                  <a:pt x="803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10" name="Table 10">
            <a:extLst>
              <a:ext uri="{FF2B5EF4-FFF2-40B4-BE49-F238E27FC236}">
                <a16:creationId xmlns:a16="http://schemas.microsoft.com/office/drawing/2014/main" id="{69C158E7-81B2-6D4A-8285-158D5F71B088}"/>
              </a:ext>
            </a:extLst>
          </p:cNvPr>
          <p:cNvGraphicFramePr>
            <a:graphicFrameLocks noGrp="1"/>
          </p:cNvGraphicFramePr>
          <p:nvPr>
            <p:extLst>
              <p:ext uri="{D42A27DB-BD31-4B8C-83A1-F6EECF244321}">
                <p14:modId xmlns:p14="http://schemas.microsoft.com/office/powerpoint/2010/main" val="3375103508"/>
              </p:ext>
            </p:extLst>
          </p:nvPr>
        </p:nvGraphicFramePr>
        <p:xfrm>
          <a:off x="467168" y="881710"/>
          <a:ext cx="5020906" cy="3630114"/>
        </p:xfrm>
        <a:graphic>
          <a:graphicData uri="http://schemas.openxmlformats.org/drawingml/2006/table">
            <a:tbl>
              <a:tblPr firstRow="1" bandRow="1">
                <a:tableStyleId>{5C22544A-7EE6-4342-B048-85BDC9FD1C3A}</a:tableStyleId>
              </a:tblPr>
              <a:tblGrid>
                <a:gridCol w="1296035">
                  <a:extLst>
                    <a:ext uri="{9D8B030D-6E8A-4147-A177-3AD203B41FA5}">
                      <a16:colId xmlns:a16="http://schemas.microsoft.com/office/drawing/2014/main" val="2719517380"/>
                    </a:ext>
                  </a:extLst>
                </a:gridCol>
                <a:gridCol w="409274">
                  <a:extLst>
                    <a:ext uri="{9D8B030D-6E8A-4147-A177-3AD203B41FA5}">
                      <a16:colId xmlns:a16="http://schemas.microsoft.com/office/drawing/2014/main" val="6029828"/>
                    </a:ext>
                  </a:extLst>
                </a:gridCol>
                <a:gridCol w="888965">
                  <a:extLst>
                    <a:ext uri="{9D8B030D-6E8A-4147-A177-3AD203B41FA5}">
                      <a16:colId xmlns:a16="http://schemas.microsoft.com/office/drawing/2014/main" val="758268086"/>
                    </a:ext>
                  </a:extLst>
                </a:gridCol>
                <a:gridCol w="612704">
                  <a:extLst>
                    <a:ext uri="{9D8B030D-6E8A-4147-A177-3AD203B41FA5}">
                      <a16:colId xmlns:a16="http://schemas.microsoft.com/office/drawing/2014/main" val="611404483"/>
                    </a:ext>
                  </a:extLst>
                </a:gridCol>
                <a:gridCol w="540148">
                  <a:extLst>
                    <a:ext uri="{9D8B030D-6E8A-4147-A177-3AD203B41FA5}">
                      <a16:colId xmlns:a16="http://schemas.microsoft.com/office/drawing/2014/main" val="534483262"/>
                    </a:ext>
                  </a:extLst>
                </a:gridCol>
                <a:gridCol w="644952">
                  <a:extLst>
                    <a:ext uri="{9D8B030D-6E8A-4147-A177-3AD203B41FA5}">
                      <a16:colId xmlns:a16="http://schemas.microsoft.com/office/drawing/2014/main" val="4165676713"/>
                    </a:ext>
                  </a:extLst>
                </a:gridCol>
                <a:gridCol w="628828">
                  <a:extLst>
                    <a:ext uri="{9D8B030D-6E8A-4147-A177-3AD203B41FA5}">
                      <a16:colId xmlns:a16="http://schemas.microsoft.com/office/drawing/2014/main" val="3466326820"/>
                    </a:ext>
                  </a:extLst>
                </a:gridCol>
              </a:tblGrid>
              <a:tr h="332105">
                <a:tc>
                  <a:txBody>
                    <a:bodyPr/>
                    <a:lstStyle/>
                    <a:p>
                      <a:pPr algn="ctr" fontAlgn="b"/>
                      <a:r>
                        <a:rPr lang="en-US" sz="900" b="1" i="0" u="none" strike="noStrike" dirty="0">
                          <a:solidFill>
                            <a:srgbClr val="000000"/>
                          </a:solidFill>
                          <a:effectLst/>
                          <a:latin typeface="Calibri" panose="020F0502020204030204" pitchFamily="34" charset="0"/>
                        </a:rPr>
                        <a:t>title</a:t>
                      </a:r>
                    </a:p>
                  </a:txBody>
                  <a:tcPr marL="9525" marR="9525" marT="9525" marB="0" anchor="b"/>
                </a:tc>
                <a:tc>
                  <a:txBody>
                    <a:bodyPr/>
                    <a:lstStyle/>
                    <a:p>
                      <a:pPr algn="ctr" fontAlgn="b"/>
                      <a:r>
                        <a:rPr lang="en-US" sz="900" b="1" i="0" u="none" strike="noStrike">
                          <a:solidFill>
                            <a:srgbClr val="000000"/>
                          </a:solidFill>
                          <a:effectLst/>
                          <a:latin typeface="Calibri" panose="020F0502020204030204" pitchFamily="34" charset="0"/>
                        </a:rPr>
                        <a:t>year</a:t>
                      </a:r>
                    </a:p>
                  </a:txBody>
                  <a:tcPr marL="9525" marR="9525" marT="9525" marB="0" anchor="b"/>
                </a:tc>
                <a:tc>
                  <a:txBody>
                    <a:bodyPr/>
                    <a:lstStyle/>
                    <a:p>
                      <a:pPr algn="ctr" fontAlgn="b"/>
                      <a:r>
                        <a:rPr lang="en-US" sz="900" b="1" i="0" u="none" strike="noStrike" dirty="0">
                          <a:solidFill>
                            <a:srgbClr val="000000"/>
                          </a:solidFill>
                          <a:effectLst/>
                          <a:latin typeface="Calibri" panose="020F0502020204030204" pitchFamily="34" charset="0"/>
                        </a:rPr>
                        <a:t>genre</a:t>
                      </a:r>
                    </a:p>
                  </a:txBody>
                  <a:tcPr marL="9525" marR="9525" marT="9525" marB="0" anchor="b"/>
                </a:tc>
                <a:tc>
                  <a:txBody>
                    <a:bodyPr/>
                    <a:lstStyle/>
                    <a:p>
                      <a:pPr algn="ctr" fontAlgn="b"/>
                      <a:r>
                        <a:rPr lang="en-US" sz="900" b="1" i="0" u="none" strike="noStrike" dirty="0">
                          <a:solidFill>
                            <a:srgbClr val="000000"/>
                          </a:solidFill>
                          <a:effectLst/>
                          <a:latin typeface="Calibri" panose="020F0502020204030204" pitchFamily="34" charset="0"/>
                        </a:rPr>
                        <a:t>country</a:t>
                      </a:r>
                    </a:p>
                  </a:txBody>
                  <a:tcPr marL="9525" marR="9525" marT="9525" marB="0" anchor="b"/>
                </a:tc>
                <a:tc>
                  <a:txBody>
                    <a:bodyPr/>
                    <a:lstStyle/>
                    <a:p>
                      <a:pPr algn="ctr" fontAlgn="b"/>
                      <a:r>
                        <a:rPr lang="en-US" sz="900" b="1" i="0" u="none" strike="noStrike" dirty="0" err="1">
                          <a:solidFill>
                            <a:srgbClr val="000000"/>
                          </a:solidFill>
                          <a:effectLst/>
                          <a:latin typeface="Calibri" panose="020F0502020204030204" pitchFamily="34" charset="0"/>
                        </a:rPr>
                        <a:t>males_average</a:t>
                      </a:r>
                      <a:endParaRPr lang="en-US" sz="900" b="1"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900" b="1" i="0" u="none" strike="noStrike" dirty="0" err="1">
                          <a:solidFill>
                            <a:srgbClr val="000000"/>
                          </a:solidFill>
                          <a:effectLst/>
                          <a:latin typeface="Calibri" panose="020F0502020204030204" pitchFamily="34" charset="0"/>
                        </a:rPr>
                        <a:t>females_average</a:t>
                      </a:r>
                      <a:endParaRPr lang="en-US" sz="900" b="1"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900" b="1" i="0" u="none" strike="noStrike" dirty="0">
                          <a:solidFill>
                            <a:srgbClr val="000000"/>
                          </a:solidFill>
                          <a:effectLst/>
                          <a:latin typeface="Calibri" panose="020F0502020204030204" pitchFamily="34" charset="0"/>
                        </a:rPr>
                        <a:t>difference</a:t>
                      </a:r>
                    </a:p>
                  </a:txBody>
                  <a:tcPr marL="9525" marR="9525" marT="9525" marB="0" anchor="b"/>
                </a:tc>
                <a:extLst>
                  <a:ext uri="{0D108BD9-81ED-4DB2-BD59-A6C34878D82A}">
                    <a16:rowId xmlns:a16="http://schemas.microsoft.com/office/drawing/2014/main" val="2728246815"/>
                  </a:ext>
                </a:extLst>
              </a:tr>
              <a:tr h="172475">
                <a:tc>
                  <a:txBody>
                    <a:bodyPr/>
                    <a:lstStyle/>
                    <a:p>
                      <a:pPr algn="ctr" fontAlgn="b"/>
                      <a:r>
                        <a:rPr lang="en-US" sz="900" b="0" i="0" u="none" strike="noStrike" dirty="0" err="1">
                          <a:solidFill>
                            <a:srgbClr val="000000"/>
                          </a:solidFill>
                          <a:effectLst/>
                          <a:latin typeface="Calibri" panose="020F0502020204030204" pitchFamily="34" charset="0"/>
                        </a:rPr>
                        <a:t>Adutha</a:t>
                      </a:r>
                      <a:r>
                        <a:rPr lang="en-US" sz="900" b="0" i="0" u="none" strike="noStrike" dirty="0">
                          <a:solidFill>
                            <a:srgbClr val="000000"/>
                          </a:solidFill>
                          <a:effectLst/>
                          <a:latin typeface="Calibri" panose="020F0502020204030204" pitchFamily="34" charset="0"/>
                        </a:rPr>
                        <a:t> </a:t>
                      </a:r>
                      <a:r>
                        <a:rPr lang="en-US" sz="900" b="0" i="0" u="none" strike="noStrike" dirty="0" err="1">
                          <a:solidFill>
                            <a:srgbClr val="000000"/>
                          </a:solidFill>
                          <a:effectLst/>
                          <a:latin typeface="Calibri" panose="020F0502020204030204" pitchFamily="34" charset="0"/>
                        </a:rPr>
                        <a:t>Chodyam</a:t>
                      </a:r>
                      <a:endParaRPr lang="en-US" sz="9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900" b="0" i="0" u="none" strike="noStrike">
                          <a:solidFill>
                            <a:srgbClr val="000000"/>
                          </a:solidFill>
                          <a:effectLst/>
                          <a:latin typeface="Calibri" panose="020F0502020204030204" pitchFamily="34" charset="0"/>
                        </a:rPr>
                        <a:t>2019</a:t>
                      </a:r>
                    </a:p>
                  </a:txBody>
                  <a:tcPr marL="9525" marR="9525" marT="9525" marB="0" anchor="b"/>
                </a:tc>
                <a:tc>
                  <a:txBody>
                    <a:bodyPr/>
                    <a:lstStyle/>
                    <a:p>
                      <a:pPr algn="ctr" fontAlgn="b"/>
                      <a:r>
                        <a:rPr lang="en-US" sz="900" b="0" i="0" u="none" strike="noStrike">
                          <a:solidFill>
                            <a:srgbClr val="000000"/>
                          </a:solidFill>
                          <a:effectLst/>
                          <a:latin typeface="Calibri" panose="020F0502020204030204" pitchFamily="34" charset="0"/>
                        </a:rPr>
                        <a:t>Drama</a:t>
                      </a:r>
                    </a:p>
                  </a:txBody>
                  <a:tcPr marL="9525" marR="9525" marT="9525" marB="0" anchor="b"/>
                </a:tc>
                <a:tc>
                  <a:txBody>
                    <a:bodyPr/>
                    <a:lstStyle/>
                    <a:p>
                      <a:pPr algn="ctr" fontAlgn="b"/>
                      <a:r>
                        <a:rPr lang="en-US" sz="900" b="0" i="0" u="none" strike="noStrike">
                          <a:solidFill>
                            <a:srgbClr val="000000"/>
                          </a:solidFill>
                          <a:effectLst/>
                          <a:latin typeface="Calibri" panose="020F0502020204030204" pitchFamily="34" charset="0"/>
                        </a:rPr>
                        <a:t>India</a:t>
                      </a:r>
                    </a:p>
                  </a:txBody>
                  <a:tcPr marL="9525" marR="9525" marT="9525" marB="0" anchor="b"/>
                </a:tc>
                <a:tc>
                  <a:txBody>
                    <a:bodyPr/>
                    <a:lstStyle/>
                    <a:p>
                      <a:pPr algn="ctr" fontAlgn="b"/>
                      <a:r>
                        <a:rPr lang="en-US" sz="900" b="0" i="0" u="none" strike="noStrike" dirty="0">
                          <a:solidFill>
                            <a:srgbClr val="000000"/>
                          </a:solidFill>
                          <a:effectLst/>
                          <a:latin typeface="Calibri" panose="020F0502020204030204" pitchFamily="34" charset="0"/>
                        </a:rPr>
                        <a:t>1.2</a:t>
                      </a:r>
                    </a:p>
                  </a:txBody>
                  <a:tcPr marL="9525" marR="9525" marT="9525" marB="0" anchor="b"/>
                </a:tc>
                <a:tc>
                  <a:txBody>
                    <a:bodyPr/>
                    <a:lstStyle/>
                    <a:p>
                      <a:pPr algn="ctr" fontAlgn="b"/>
                      <a:r>
                        <a:rPr lang="en-US" sz="900" b="0" i="0" u="none" strike="noStrike" dirty="0">
                          <a:solidFill>
                            <a:srgbClr val="000000"/>
                          </a:solidFill>
                          <a:effectLst/>
                          <a:latin typeface="Calibri" panose="020F0502020204030204" pitchFamily="34" charset="0"/>
                        </a:rPr>
                        <a:t>10</a:t>
                      </a:r>
                    </a:p>
                  </a:txBody>
                  <a:tcPr marL="9525" marR="9525" marT="9525" marB="0" anchor="b"/>
                </a:tc>
                <a:tc>
                  <a:txBody>
                    <a:bodyPr/>
                    <a:lstStyle/>
                    <a:p>
                      <a:pPr algn="ctr" fontAlgn="b"/>
                      <a:r>
                        <a:rPr lang="en-US" sz="900" b="0" i="0" u="none" strike="noStrike">
                          <a:solidFill>
                            <a:srgbClr val="000000"/>
                          </a:solidFill>
                          <a:effectLst/>
                          <a:latin typeface="Calibri" panose="020F0502020204030204" pitchFamily="34" charset="0"/>
                        </a:rPr>
                        <a:t>-8.8</a:t>
                      </a:r>
                    </a:p>
                  </a:txBody>
                  <a:tcPr marL="9525" marR="9525" marT="9525" marB="0" anchor="b"/>
                </a:tc>
                <a:extLst>
                  <a:ext uri="{0D108BD9-81ED-4DB2-BD59-A6C34878D82A}">
                    <a16:rowId xmlns:a16="http://schemas.microsoft.com/office/drawing/2014/main" val="3913935253"/>
                  </a:ext>
                </a:extLst>
              </a:tr>
              <a:tr h="172475">
                <a:tc>
                  <a:txBody>
                    <a:bodyPr/>
                    <a:lstStyle/>
                    <a:p>
                      <a:pPr algn="ctr" fontAlgn="b"/>
                      <a:r>
                        <a:rPr lang="en-US" sz="900" b="0" i="0" u="none" strike="noStrike" dirty="0">
                          <a:solidFill>
                            <a:srgbClr val="000000"/>
                          </a:solidFill>
                          <a:effectLst/>
                          <a:latin typeface="Calibri" panose="020F0502020204030204" pitchFamily="34" charset="0"/>
                        </a:rPr>
                        <a:t>Shut Up and Deal</a:t>
                      </a:r>
                    </a:p>
                  </a:txBody>
                  <a:tcPr marL="9525" marR="9525" marT="9525" marB="0" anchor="b"/>
                </a:tc>
                <a:tc>
                  <a:txBody>
                    <a:bodyPr/>
                    <a:lstStyle/>
                    <a:p>
                      <a:pPr algn="ctr" fontAlgn="b"/>
                      <a:r>
                        <a:rPr lang="en-US" sz="900" b="0" i="0" u="none" strike="noStrike" dirty="0">
                          <a:solidFill>
                            <a:srgbClr val="000000"/>
                          </a:solidFill>
                          <a:effectLst/>
                          <a:latin typeface="Calibri" panose="020F0502020204030204" pitchFamily="34" charset="0"/>
                        </a:rPr>
                        <a:t>2007</a:t>
                      </a:r>
                    </a:p>
                  </a:txBody>
                  <a:tcPr marL="9525" marR="9525" marT="9525" marB="0" anchor="b"/>
                </a:tc>
                <a:tc>
                  <a:txBody>
                    <a:bodyPr/>
                    <a:lstStyle/>
                    <a:p>
                      <a:pPr algn="ctr" fontAlgn="b"/>
                      <a:r>
                        <a:rPr lang="en-US" sz="900" b="0" i="0" u="none" strike="noStrike" dirty="0">
                          <a:solidFill>
                            <a:srgbClr val="000000"/>
                          </a:solidFill>
                          <a:effectLst/>
                          <a:latin typeface="Calibri" panose="020F0502020204030204" pitchFamily="34" charset="0"/>
                        </a:rPr>
                        <a:t>Comedy</a:t>
                      </a:r>
                    </a:p>
                  </a:txBody>
                  <a:tcPr marL="9525" marR="9525" marT="9525" marB="0" anchor="b"/>
                </a:tc>
                <a:tc>
                  <a:txBody>
                    <a:bodyPr/>
                    <a:lstStyle/>
                    <a:p>
                      <a:pPr algn="ctr" fontAlgn="b"/>
                      <a:r>
                        <a:rPr lang="en-US" sz="900" b="0" i="0" u="none" strike="noStrike">
                          <a:solidFill>
                            <a:srgbClr val="000000"/>
                          </a:solidFill>
                          <a:effectLst/>
                          <a:latin typeface="Calibri" panose="020F0502020204030204" pitchFamily="34" charset="0"/>
                        </a:rPr>
                        <a:t>Canada</a:t>
                      </a:r>
                    </a:p>
                  </a:txBody>
                  <a:tcPr marL="9525" marR="9525" marT="9525" marB="0" anchor="b"/>
                </a:tc>
                <a:tc>
                  <a:txBody>
                    <a:bodyPr/>
                    <a:lstStyle/>
                    <a:p>
                      <a:pPr algn="ctr" fontAlgn="b"/>
                      <a:r>
                        <a:rPr lang="en-US" sz="900" b="0" i="0" u="none" strike="noStrike">
                          <a:solidFill>
                            <a:srgbClr val="000000"/>
                          </a:solidFill>
                          <a:effectLst/>
                          <a:latin typeface="Calibri" panose="020F0502020204030204" pitchFamily="34" charset="0"/>
                        </a:rPr>
                        <a:t>1.4</a:t>
                      </a:r>
                    </a:p>
                  </a:txBody>
                  <a:tcPr marL="9525" marR="9525" marT="9525" marB="0" anchor="b"/>
                </a:tc>
                <a:tc>
                  <a:txBody>
                    <a:bodyPr/>
                    <a:lstStyle/>
                    <a:p>
                      <a:pPr algn="ctr" fontAlgn="b"/>
                      <a:r>
                        <a:rPr lang="en-US" sz="900" b="0" i="0" u="none" strike="noStrike">
                          <a:solidFill>
                            <a:srgbClr val="000000"/>
                          </a:solidFill>
                          <a:effectLst/>
                          <a:latin typeface="Calibri" panose="020F0502020204030204" pitchFamily="34" charset="0"/>
                        </a:rPr>
                        <a:t>10</a:t>
                      </a:r>
                    </a:p>
                  </a:txBody>
                  <a:tcPr marL="9525" marR="9525" marT="9525" marB="0" anchor="b"/>
                </a:tc>
                <a:tc>
                  <a:txBody>
                    <a:bodyPr/>
                    <a:lstStyle/>
                    <a:p>
                      <a:pPr algn="ctr" fontAlgn="b"/>
                      <a:r>
                        <a:rPr lang="en-US" sz="900" b="0" i="0" u="none" strike="noStrike">
                          <a:solidFill>
                            <a:srgbClr val="000000"/>
                          </a:solidFill>
                          <a:effectLst/>
                          <a:latin typeface="Calibri" panose="020F0502020204030204" pitchFamily="34" charset="0"/>
                        </a:rPr>
                        <a:t>-8.6</a:t>
                      </a:r>
                    </a:p>
                  </a:txBody>
                  <a:tcPr marL="9525" marR="9525" marT="9525" marB="0" anchor="b"/>
                </a:tc>
                <a:extLst>
                  <a:ext uri="{0D108BD9-81ED-4DB2-BD59-A6C34878D82A}">
                    <a16:rowId xmlns:a16="http://schemas.microsoft.com/office/drawing/2014/main" val="2044063319"/>
                  </a:ext>
                </a:extLst>
              </a:tr>
              <a:tr h="256331">
                <a:tc>
                  <a:txBody>
                    <a:bodyPr/>
                    <a:lstStyle/>
                    <a:p>
                      <a:pPr algn="ctr" fontAlgn="b"/>
                      <a:r>
                        <a:rPr lang="en-US" sz="900" b="0" i="0" u="none" strike="noStrike">
                          <a:solidFill>
                            <a:srgbClr val="000000"/>
                          </a:solidFill>
                          <a:effectLst/>
                          <a:latin typeface="Calibri" panose="020F0502020204030204" pitchFamily="34" charset="0"/>
                        </a:rPr>
                        <a:t>Feedback</a:t>
                      </a:r>
                    </a:p>
                  </a:txBody>
                  <a:tcPr marL="9525" marR="9525" marT="9525" marB="0" anchor="b"/>
                </a:tc>
                <a:tc>
                  <a:txBody>
                    <a:bodyPr/>
                    <a:lstStyle/>
                    <a:p>
                      <a:pPr algn="ctr" fontAlgn="b"/>
                      <a:r>
                        <a:rPr lang="en-US" sz="900" b="0" i="0" u="none" strike="noStrike">
                          <a:solidFill>
                            <a:srgbClr val="000000"/>
                          </a:solidFill>
                          <a:effectLst/>
                          <a:latin typeface="Calibri" panose="020F0502020204030204" pitchFamily="34" charset="0"/>
                        </a:rPr>
                        <a:t>2017</a:t>
                      </a:r>
                    </a:p>
                  </a:txBody>
                  <a:tcPr marL="9525" marR="9525" marT="9525" marB="0" anchor="b"/>
                </a:tc>
                <a:tc>
                  <a:txBody>
                    <a:bodyPr/>
                    <a:lstStyle/>
                    <a:p>
                      <a:pPr algn="ctr" fontAlgn="b"/>
                      <a:r>
                        <a:rPr lang="en-US" sz="900" b="0" i="0" u="none" strike="noStrike" dirty="0">
                          <a:solidFill>
                            <a:srgbClr val="000000"/>
                          </a:solidFill>
                          <a:effectLst/>
                          <a:latin typeface="Calibri" panose="020F0502020204030204" pitchFamily="34" charset="0"/>
                        </a:rPr>
                        <a:t>Comedy, Drama, Thriller</a:t>
                      </a:r>
                    </a:p>
                  </a:txBody>
                  <a:tcPr marL="9525" marR="9525" marT="9525" marB="0" anchor="b"/>
                </a:tc>
                <a:tc>
                  <a:txBody>
                    <a:bodyPr/>
                    <a:lstStyle/>
                    <a:p>
                      <a:pPr algn="ctr" fontAlgn="b"/>
                      <a:r>
                        <a:rPr lang="en-US" sz="900" b="0" i="0" u="none" strike="noStrike">
                          <a:solidFill>
                            <a:srgbClr val="000000"/>
                          </a:solidFill>
                          <a:effectLst/>
                          <a:latin typeface="Calibri" panose="020F0502020204030204" pitchFamily="34" charset="0"/>
                        </a:rPr>
                        <a:t>USA</a:t>
                      </a:r>
                    </a:p>
                  </a:txBody>
                  <a:tcPr marL="9525" marR="9525" marT="9525" marB="0" anchor="b"/>
                </a:tc>
                <a:tc>
                  <a:txBody>
                    <a:bodyPr/>
                    <a:lstStyle/>
                    <a:p>
                      <a:pPr algn="ctr" fontAlgn="b"/>
                      <a:r>
                        <a:rPr lang="en-US" sz="900" b="0" i="0" u="none" strike="noStrike" dirty="0">
                          <a:solidFill>
                            <a:srgbClr val="000000"/>
                          </a:solidFill>
                          <a:effectLst/>
                          <a:latin typeface="Calibri" panose="020F0502020204030204" pitchFamily="34" charset="0"/>
                        </a:rPr>
                        <a:t>1.6</a:t>
                      </a:r>
                    </a:p>
                  </a:txBody>
                  <a:tcPr marL="9525" marR="9525" marT="9525" marB="0" anchor="b"/>
                </a:tc>
                <a:tc>
                  <a:txBody>
                    <a:bodyPr/>
                    <a:lstStyle/>
                    <a:p>
                      <a:pPr algn="ctr" fontAlgn="b"/>
                      <a:r>
                        <a:rPr lang="en-US" sz="900" b="0" i="0" u="none" strike="noStrike" dirty="0">
                          <a:solidFill>
                            <a:srgbClr val="000000"/>
                          </a:solidFill>
                          <a:effectLst/>
                          <a:latin typeface="Calibri" panose="020F0502020204030204" pitchFamily="34" charset="0"/>
                        </a:rPr>
                        <a:t>10</a:t>
                      </a:r>
                    </a:p>
                  </a:txBody>
                  <a:tcPr marL="9525" marR="9525" marT="9525" marB="0" anchor="b"/>
                </a:tc>
                <a:tc>
                  <a:txBody>
                    <a:bodyPr/>
                    <a:lstStyle/>
                    <a:p>
                      <a:pPr algn="ctr" fontAlgn="b"/>
                      <a:r>
                        <a:rPr lang="en-US" sz="900" b="0" i="0" u="none" strike="noStrike">
                          <a:solidFill>
                            <a:srgbClr val="000000"/>
                          </a:solidFill>
                          <a:effectLst/>
                          <a:latin typeface="Calibri" panose="020F0502020204030204" pitchFamily="34" charset="0"/>
                        </a:rPr>
                        <a:t>-8.4</a:t>
                      </a:r>
                    </a:p>
                  </a:txBody>
                  <a:tcPr marL="9525" marR="9525" marT="9525" marB="0" anchor="b"/>
                </a:tc>
                <a:extLst>
                  <a:ext uri="{0D108BD9-81ED-4DB2-BD59-A6C34878D82A}">
                    <a16:rowId xmlns:a16="http://schemas.microsoft.com/office/drawing/2014/main" val="3409710078"/>
                  </a:ext>
                </a:extLst>
              </a:tr>
              <a:tr h="172475">
                <a:tc>
                  <a:txBody>
                    <a:bodyPr/>
                    <a:lstStyle/>
                    <a:p>
                      <a:pPr algn="ctr" fontAlgn="b"/>
                      <a:r>
                        <a:rPr lang="en-US" sz="900" b="0" i="0" u="none" strike="noStrike" dirty="0" err="1">
                          <a:solidFill>
                            <a:srgbClr val="000000"/>
                          </a:solidFill>
                          <a:effectLst/>
                          <a:latin typeface="Calibri" panose="020F0502020204030204" pitchFamily="34" charset="0"/>
                        </a:rPr>
                        <a:t>Leera</a:t>
                      </a:r>
                      <a:r>
                        <a:rPr lang="en-US" sz="900" b="0" i="0" u="none" strike="noStrike" dirty="0">
                          <a:solidFill>
                            <a:srgbClr val="000000"/>
                          </a:solidFill>
                          <a:effectLst/>
                          <a:latin typeface="Calibri" panose="020F0502020204030204" pitchFamily="34" charset="0"/>
                        </a:rPr>
                        <a:t> the Soulmate</a:t>
                      </a:r>
                    </a:p>
                  </a:txBody>
                  <a:tcPr marL="9525" marR="9525" marT="9525" marB="0" anchor="b"/>
                </a:tc>
                <a:tc>
                  <a:txBody>
                    <a:bodyPr/>
                    <a:lstStyle/>
                    <a:p>
                      <a:pPr algn="ctr" fontAlgn="b"/>
                      <a:r>
                        <a:rPr lang="en-US" sz="900" b="0" i="0" u="none" strike="noStrike">
                          <a:solidFill>
                            <a:srgbClr val="000000"/>
                          </a:solidFill>
                          <a:effectLst/>
                          <a:latin typeface="Calibri" panose="020F0502020204030204" pitchFamily="34" charset="0"/>
                        </a:rPr>
                        <a:t>2018</a:t>
                      </a:r>
                    </a:p>
                  </a:txBody>
                  <a:tcPr marL="9525" marR="9525" marT="9525" marB="0" anchor="b"/>
                </a:tc>
                <a:tc>
                  <a:txBody>
                    <a:bodyPr/>
                    <a:lstStyle/>
                    <a:p>
                      <a:pPr algn="ctr" fontAlgn="b"/>
                      <a:r>
                        <a:rPr lang="en-US" sz="900" b="0" i="0" u="none" strike="noStrike" dirty="0">
                          <a:solidFill>
                            <a:srgbClr val="000000"/>
                          </a:solidFill>
                          <a:effectLst/>
                          <a:latin typeface="Calibri" panose="020F0502020204030204" pitchFamily="34" charset="0"/>
                        </a:rPr>
                        <a:t>Animation</a:t>
                      </a:r>
                    </a:p>
                  </a:txBody>
                  <a:tcPr marL="9525" marR="9525" marT="9525" marB="0" anchor="b"/>
                </a:tc>
                <a:tc>
                  <a:txBody>
                    <a:bodyPr/>
                    <a:lstStyle/>
                    <a:p>
                      <a:pPr algn="ctr" fontAlgn="b"/>
                      <a:r>
                        <a:rPr lang="en-US" sz="900" b="0" i="0" u="none" strike="noStrike" dirty="0">
                          <a:solidFill>
                            <a:srgbClr val="000000"/>
                          </a:solidFill>
                          <a:effectLst/>
                          <a:latin typeface="Calibri" panose="020F0502020204030204" pitchFamily="34" charset="0"/>
                        </a:rPr>
                        <a:t>India</a:t>
                      </a:r>
                    </a:p>
                  </a:txBody>
                  <a:tcPr marL="9525" marR="9525" marT="9525" marB="0" anchor="b"/>
                </a:tc>
                <a:tc>
                  <a:txBody>
                    <a:bodyPr/>
                    <a:lstStyle/>
                    <a:p>
                      <a:pPr algn="ctr" fontAlgn="b"/>
                      <a:r>
                        <a:rPr lang="en-US" sz="900" b="0" i="0" u="none" strike="noStrike">
                          <a:solidFill>
                            <a:srgbClr val="000000"/>
                          </a:solidFill>
                          <a:effectLst/>
                          <a:latin typeface="Calibri" panose="020F0502020204030204" pitchFamily="34" charset="0"/>
                        </a:rPr>
                        <a:t>1.2</a:t>
                      </a:r>
                    </a:p>
                  </a:txBody>
                  <a:tcPr marL="9525" marR="9525" marT="9525" marB="0" anchor="b"/>
                </a:tc>
                <a:tc>
                  <a:txBody>
                    <a:bodyPr/>
                    <a:lstStyle/>
                    <a:p>
                      <a:pPr algn="ctr" fontAlgn="b"/>
                      <a:r>
                        <a:rPr lang="en-US" sz="900" b="0" i="0" u="none" strike="noStrike">
                          <a:solidFill>
                            <a:srgbClr val="000000"/>
                          </a:solidFill>
                          <a:effectLst/>
                          <a:latin typeface="Calibri" panose="020F0502020204030204" pitchFamily="34" charset="0"/>
                        </a:rPr>
                        <a:t>9.5</a:t>
                      </a:r>
                    </a:p>
                  </a:txBody>
                  <a:tcPr marL="9525" marR="9525" marT="9525" marB="0" anchor="b"/>
                </a:tc>
                <a:tc>
                  <a:txBody>
                    <a:bodyPr/>
                    <a:lstStyle/>
                    <a:p>
                      <a:pPr algn="ctr" fontAlgn="b"/>
                      <a:r>
                        <a:rPr lang="en-US" sz="900" b="0" i="0" u="none" strike="noStrike">
                          <a:solidFill>
                            <a:srgbClr val="000000"/>
                          </a:solidFill>
                          <a:effectLst/>
                          <a:latin typeface="Calibri" panose="020F0502020204030204" pitchFamily="34" charset="0"/>
                        </a:rPr>
                        <a:t>-8.3</a:t>
                      </a:r>
                    </a:p>
                  </a:txBody>
                  <a:tcPr marL="9525" marR="9525" marT="9525" marB="0" anchor="b"/>
                </a:tc>
                <a:extLst>
                  <a:ext uri="{0D108BD9-81ED-4DB2-BD59-A6C34878D82A}">
                    <a16:rowId xmlns:a16="http://schemas.microsoft.com/office/drawing/2014/main" val="2832977054"/>
                  </a:ext>
                </a:extLst>
              </a:tr>
              <a:tr h="172475">
                <a:tc>
                  <a:txBody>
                    <a:bodyPr/>
                    <a:lstStyle/>
                    <a:p>
                      <a:pPr algn="ctr" fontAlgn="b"/>
                      <a:r>
                        <a:rPr lang="en-US" sz="900" b="0" i="0" u="none" strike="noStrike" dirty="0" err="1">
                          <a:solidFill>
                            <a:srgbClr val="000000"/>
                          </a:solidFill>
                          <a:effectLst/>
                          <a:latin typeface="Calibri" panose="020F0502020204030204" pitchFamily="34" charset="0"/>
                        </a:rPr>
                        <a:t>Isha</a:t>
                      </a:r>
                      <a:endParaRPr lang="en-US" sz="9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900" b="0" i="0" u="none" strike="noStrike">
                          <a:solidFill>
                            <a:srgbClr val="000000"/>
                          </a:solidFill>
                          <a:effectLst/>
                          <a:latin typeface="Calibri" panose="020F0502020204030204" pitchFamily="34" charset="0"/>
                        </a:rPr>
                        <a:t>2020</a:t>
                      </a:r>
                    </a:p>
                  </a:txBody>
                  <a:tcPr marL="9525" marR="9525" marT="9525" marB="0" anchor="b"/>
                </a:tc>
                <a:tc>
                  <a:txBody>
                    <a:bodyPr/>
                    <a:lstStyle/>
                    <a:p>
                      <a:pPr algn="ctr" fontAlgn="b"/>
                      <a:r>
                        <a:rPr lang="en-US" sz="900" b="0" i="0" u="none" strike="noStrike" dirty="0">
                          <a:solidFill>
                            <a:srgbClr val="000000"/>
                          </a:solidFill>
                          <a:effectLst/>
                          <a:latin typeface="Calibri" panose="020F0502020204030204" pitchFamily="34" charset="0"/>
                        </a:rPr>
                        <a:t>Drama, Horror</a:t>
                      </a:r>
                    </a:p>
                  </a:txBody>
                  <a:tcPr marL="9525" marR="9525" marT="9525" marB="0" anchor="b"/>
                </a:tc>
                <a:tc>
                  <a:txBody>
                    <a:bodyPr/>
                    <a:lstStyle/>
                    <a:p>
                      <a:pPr algn="ctr" fontAlgn="b"/>
                      <a:r>
                        <a:rPr lang="en-US" sz="900" b="0" i="0" u="none" strike="noStrike" dirty="0">
                          <a:solidFill>
                            <a:srgbClr val="000000"/>
                          </a:solidFill>
                          <a:effectLst/>
                          <a:latin typeface="Calibri" panose="020F0502020204030204" pitchFamily="34" charset="0"/>
                        </a:rPr>
                        <a:t>India</a:t>
                      </a:r>
                    </a:p>
                  </a:txBody>
                  <a:tcPr marL="9525" marR="9525" marT="9525" marB="0" anchor="b"/>
                </a:tc>
                <a:tc>
                  <a:txBody>
                    <a:bodyPr/>
                    <a:lstStyle/>
                    <a:p>
                      <a:pPr algn="ctr" fontAlgn="b"/>
                      <a:r>
                        <a:rPr lang="en-US" sz="900" b="0" i="0" u="none" strike="noStrike">
                          <a:solidFill>
                            <a:srgbClr val="000000"/>
                          </a:solidFill>
                          <a:effectLst/>
                          <a:latin typeface="Calibri" panose="020F0502020204030204" pitchFamily="34" charset="0"/>
                        </a:rPr>
                        <a:t>2</a:t>
                      </a:r>
                    </a:p>
                  </a:txBody>
                  <a:tcPr marL="9525" marR="9525" marT="9525" marB="0" anchor="b"/>
                </a:tc>
                <a:tc>
                  <a:txBody>
                    <a:bodyPr/>
                    <a:lstStyle/>
                    <a:p>
                      <a:pPr algn="ctr" fontAlgn="b"/>
                      <a:r>
                        <a:rPr lang="en-US" sz="900" b="0" i="0" u="none" strike="noStrike">
                          <a:solidFill>
                            <a:srgbClr val="000000"/>
                          </a:solidFill>
                          <a:effectLst/>
                          <a:latin typeface="Calibri" panose="020F0502020204030204" pitchFamily="34" charset="0"/>
                        </a:rPr>
                        <a:t>10</a:t>
                      </a:r>
                    </a:p>
                  </a:txBody>
                  <a:tcPr marL="9525" marR="9525" marT="9525" marB="0" anchor="b"/>
                </a:tc>
                <a:tc>
                  <a:txBody>
                    <a:bodyPr/>
                    <a:lstStyle/>
                    <a:p>
                      <a:pPr algn="ctr" fontAlgn="b"/>
                      <a:r>
                        <a:rPr lang="en-US" sz="900" b="0" i="0" u="none" strike="noStrike">
                          <a:solidFill>
                            <a:srgbClr val="000000"/>
                          </a:solidFill>
                          <a:effectLst/>
                          <a:latin typeface="Calibri" panose="020F0502020204030204" pitchFamily="34" charset="0"/>
                        </a:rPr>
                        <a:t>-8</a:t>
                      </a:r>
                    </a:p>
                  </a:txBody>
                  <a:tcPr marL="9525" marR="9525" marT="9525" marB="0" anchor="b"/>
                </a:tc>
                <a:extLst>
                  <a:ext uri="{0D108BD9-81ED-4DB2-BD59-A6C34878D82A}">
                    <a16:rowId xmlns:a16="http://schemas.microsoft.com/office/drawing/2014/main" val="2825585950"/>
                  </a:ext>
                </a:extLst>
              </a:tr>
              <a:tr h="302747">
                <a:tc>
                  <a:txBody>
                    <a:bodyPr/>
                    <a:lstStyle/>
                    <a:p>
                      <a:pPr algn="ctr" fontAlgn="b"/>
                      <a:r>
                        <a:rPr lang="en-US" sz="900" b="0" i="0" u="none" strike="noStrike" dirty="0">
                          <a:solidFill>
                            <a:srgbClr val="000000"/>
                          </a:solidFill>
                          <a:effectLst/>
                          <a:latin typeface="Calibri" panose="020F0502020204030204" pitchFamily="34" charset="0"/>
                        </a:rPr>
                        <a:t>The </a:t>
                      </a:r>
                      <a:r>
                        <a:rPr lang="en-US" sz="900" b="0" i="0" u="none" strike="noStrike" dirty="0" err="1">
                          <a:solidFill>
                            <a:srgbClr val="000000"/>
                          </a:solidFill>
                          <a:effectLst/>
                          <a:latin typeface="Calibri" panose="020F0502020204030204" pitchFamily="34" charset="0"/>
                        </a:rPr>
                        <a:t>WormKillers</a:t>
                      </a:r>
                      <a:r>
                        <a:rPr lang="en-US" sz="900" b="0" i="0" u="none" strike="noStrike" dirty="0">
                          <a:solidFill>
                            <a:srgbClr val="000000"/>
                          </a:solidFill>
                          <a:effectLst/>
                          <a:latin typeface="Calibri" panose="020F0502020204030204" pitchFamily="34" charset="0"/>
                        </a:rPr>
                        <a:t>' Last Spring</a:t>
                      </a:r>
                    </a:p>
                  </a:txBody>
                  <a:tcPr marL="9525" marR="9525" marT="9525" marB="0" anchor="b"/>
                </a:tc>
                <a:tc>
                  <a:txBody>
                    <a:bodyPr/>
                    <a:lstStyle/>
                    <a:p>
                      <a:pPr algn="ctr" fontAlgn="b"/>
                      <a:r>
                        <a:rPr lang="en-US" sz="900" b="0" i="0" u="none" strike="noStrike">
                          <a:solidFill>
                            <a:srgbClr val="000000"/>
                          </a:solidFill>
                          <a:effectLst/>
                          <a:latin typeface="Calibri" panose="020F0502020204030204" pitchFamily="34" charset="0"/>
                        </a:rPr>
                        <a:t>1994</a:t>
                      </a:r>
                    </a:p>
                  </a:txBody>
                  <a:tcPr marL="9525" marR="9525" marT="9525" marB="0" anchor="b"/>
                </a:tc>
                <a:tc>
                  <a:txBody>
                    <a:bodyPr/>
                    <a:lstStyle/>
                    <a:p>
                      <a:pPr algn="ctr" fontAlgn="b"/>
                      <a:r>
                        <a:rPr lang="en-US" sz="900" b="0" i="0" u="none" strike="noStrike" dirty="0">
                          <a:solidFill>
                            <a:srgbClr val="000000"/>
                          </a:solidFill>
                          <a:effectLst/>
                          <a:latin typeface="Calibri" panose="020F0502020204030204" pitchFamily="34" charset="0"/>
                        </a:rPr>
                        <a:t>Drama, Sport</a:t>
                      </a:r>
                    </a:p>
                  </a:txBody>
                  <a:tcPr marL="9525" marR="9525" marT="9525" marB="0" anchor="b"/>
                </a:tc>
                <a:tc>
                  <a:txBody>
                    <a:bodyPr/>
                    <a:lstStyle/>
                    <a:p>
                      <a:pPr algn="ctr" fontAlgn="b"/>
                      <a:r>
                        <a:rPr lang="en-US" sz="900" b="0" i="0" u="none" strike="noStrike" dirty="0">
                          <a:solidFill>
                            <a:srgbClr val="000000"/>
                          </a:solidFill>
                          <a:effectLst/>
                          <a:latin typeface="Calibri" panose="020F0502020204030204" pitchFamily="34" charset="0"/>
                        </a:rPr>
                        <a:t>USA</a:t>
                      </a:r>
                    </a:p>
                  </a:txBody>
                  <a:tcPr marL="9525" marR="9525" marT="9525" marB="0" anchor="b"/>
                </a:tc>
                <a:tc>
                  <a:txBody>
                    <a:bodyPr/>
                    <a:lstStyle/>
                    <a:p>
                      <a:pPr algn="ctr" fontAlgn="b"/>
                      <a:r>
                        <a:rPr lang="en-US" sz="900" b="0" i="0" u="none" strike="noStrike" dirty="0">
                          <a:solidFill>
                            <a:srgbClr val="000000"/>
                          </a:solidFill>
                          <a:effectLst/>
                          <a:latin typeface="Calibri" panose="020F0502020204030204" pitchFamily="34" charset="0"/>
                        </a:rPr>
                        <a:t>2.1</a:t>
                      </a:r>
                    </a:p>
                  </a:txBody>
                  <a:tcPr marL="9525" marR="9525" marT="9525" marB="0" anchor="b"/>
                </a:tc>
                <a:tc>
                  <a:txBody>
                    <a:bodyPr/>
                    <a:lstStyle/>
                    <a:p>
                      <a:pPr algn="ctr" fontAlgn="b"/>
                      <a:r>
                        <a:rPr lang="en-US" sz="900" b="0" i="0" u="none" strike="noStrike">
                          <a:solidFill>
                            <a:srgbClr val="000000"/>
                          </a:solidFill>
                          <a:effectLst/>
                          <a:latin typeface="Calibri" panose="020F0502020204030204" pitchFamily="34" charset="0"/>
                        </a:rPr>
                        <a:t>9.8</a:t>
                      </a:r>
                    </a:p>
                  </a:txBody>
                  <a:tcPr marL="9525" marR="9525" marT="9525" marB="0" anchor="b"/>
                </a:tc>
                <a:tc>
                  <a:txBody>
                    <a:bodyPr/>
                    <a:lstStyle/>
                    <a:p>
                      <a:pPr algn="ctr" fontAlgn="b"/>
                      <a:r>
                        <a:rPr lang="en-US" sz="900" b="0" i="0" u="none" strike="noStrike">
                          <a:solidFill>
                            <a:srgbClr val="000000"/>
                          </a:solidFill>
                          <a:effectLst/>
                          <a:latin typeface="Calibri" panose="020F0502020204030204" pitchFamily="34" charset="0"/>
                        </a:rPr>
                        <a:t>-7.7</a:t>
                      </a:r>
                    </a:p>
                  </a:txBody>
                  <a:tcPr marL="9525" marR="9525" marT="9525" marB="0" anchor="b"/>
                </a:tc>
                <a:extLst>
                  <a:ext uri="{0D108BD9-81ED-4DB2-BD59-A6C34878D82A}">
                    <a16:rowId xmlns:a16="http://schemas.microsoft.com/office/drawing/2014/main" val="3119973627"/>
                  </a:ext>
                </a:extLst>
              </a:tr>
              <a:tr h="172475">
                <a:tc>
                  <a:txBody>
                    <a:bodyPr/>
                    <a:lstStyle/>
                    <a:p>
                      <a:pPr algn="ctr" fontAlgn="b"/>
                      <a:r>
                        <a:rPr lang="en-US" sz="900" b="0" i="0" u="none" strike="noStrike">
                          <a:solidFill>
                            <a:srgbClr val="000000"/>
                          </a:solidFill>
                          <a:effectLst/>
                          <a:latin typeface="Calibri" panose="020F0502020204030204" pitchFamily="34" charset="0"/>
                        </a:rPr>
                        <a:t>Shelter in the Storm</a:t>
                      </a:r>
                    </a:p>
                  </a:txBody>
                  <a:tcPr marL="9525" marR="9525" marT="9525" marB="0" anchor="b"/>
                </a:tc>
                <a:tc>
                  <a:txBody>
                    <a:bodyPr/>
                    <a:lstStyle/>
                    <a:p>
                      <a:pPr algn="ctr" fontAlgn="b"/>
                      <a:r>
                        <a:rPr lang="en-US" sz="900" b="0" i="0" u="none" strike="noStrike">
                          <a:solidFill>
                            <a:srgbClr val="000000"/>
                          </a:solidFill>
                          <a:effectLst/>
                          <a:latin typeface="Calibri" panose="020F0502020204030204" pitchFamily="34" charset="0"/>
                        </a:rPr>
                        <a:t>1987</a:t>
                      </a:r>
                    </a:p>
                  </a:txBody>
                  <a:tcPr marL="9525" marR="9525" marT="9525" marB="0" anchor="b"/>
                </a:tc>
                <a:tc>
                  <a:txBody>
                    <a:bodyPr/>
                    <a:lstStyle/>
                    <a:p>
                      <a:pPr algn="ctr" fontAlgn="b"/>
                      <a:r>
                        <a:rPr lang="en-US" sz="900" b="0" i="0" u="none" strike="noStrike">
                          <a:solidFill>
                            <a:srgbClr val="000000"/>
                          </a:solidFill>
                          <a:effectLst/>
                          <a:latin typeface="Calibri" panose="020F0502020204030204" pitchFamily="34" charset="0"/>
                        </a:rPr>
                        <a:t>Drama, Family</a:t>
                      </a:r>
                    </a:p>
                  </a:txBody>
                  <a:tcPr marL="9525" marR="9525" marT="9525" marB="0" anchor="b"/>
                </a:tc>
                <a:tc>
                  <a:txBody>
                    <a:bodyPr/>
                    <a:lstStyle/>
                    <a:p>
                      <a:pPr algn="ctr" fontAlgn="b"/>
                      <a:r>
                        <a:rPr lang="en-US" sz="900" b="0" i="0" u="none" strike="noStrike">
                          <a:solidFill>
                            <a:srgbClr val="000000"/>
                          </a:solidFill>
                          <a:effectLst/>
                          <a:latin typeface="Calibri" panose="020F0502020204030204" pitchFamily="34" charset="0"/>
                        </a:rPr>
                        <a:t>USA</a:t>
                      </a:r>
                    </a:p>
                  </a:txBody>
                  <a:tcPr marL="9525" marR="9525" marT="9525" marB="0" anchor="b"/>
                </a:tc>
                <a:tc>
                  <a:txBody>
                    <a:bodyPr/>
                    <a:lstStyle/>
                    <a:p>
                      <a:pPr algn="ctr" fontAlgn="b"/>
                      <a:r>
                        <a:rPr lang="en-US" sz="900" b="0" i="0" u="none" strike="noStrike" dirty="0">
                          <a:solidFill>
                            <a:srgbClr val="000000"/>
                          </a:solidFill>
                          <a:effectLst/>
                          <a:latin typeface="Calibri" panose="020F0502020204030204" pitchFamily="34" charset="0"/>
                        </a:rPr>
                        <a:t>1.8</a:t>
                      </a:r>
                    </a:p>
                  </a:txBody>
                  <a:tcPr marL="9525" marR="9525" marT="9525" marB="0" anchor="b"/>
                </a:tc>
                <a:tc>
                  <a:txBody>
                    <a:bodyPr/>
                    <a:lstStyle/>
                    <a:p>
                      <a:pPr algn="ctr" fontAlgn="b"/>
                      <a:r>
                        <a:rPr lang="en-US" sz="900" b="0" i="0" u="none" strike="noStrike" dirty="0">
                          <a:solidFill>
                            <a:srgbClr val="000000"/>
                          </a:solidFill>
                          <a:effectLst/>
                          <a:latin typeface="Calibri" panose="020F0502020204030204" pitchFamily="34" charset="0"/>
                        </a:rPr>
                        <a:t>9.4</a:t>
                      </a:r>
                    </a:p>
                  </a:txBody>
                  <a:tcPr marL="9525" marR="9525" marT="9525" marB="0" anchor="b"/>
                </a:tc>
                <a:tc>
                  <a:txBody>
                    <a:bodyPr/>
                    <a:lstStyle/>
                    <a:p>
                      <a:pPr algn="ctr" fontAlgn="b"/>
                      <a:r>
                        <a:rPr lang="en-US" sz="900" b="0" i="0" u="none" strike="noStrike">
                          <a:solidFill>
                            <a:srgbClr val="000000"/>
                          </a:solidFill>
                          <a:effectLst/>
                          <a:latin typeface="Calibri" panose="020F0502020204030204" pitchFamily="34" charset="0"/>
                        </a:rPr>
                        <a:t>-7.6</a:t>
                      </a:r>
                    </a:p>
                  </a:txBody>
                  <a:tcPr marL="9525" marR="9525" marT="9525" marB="0" anchor="b"/>
                </a:tc>
                <a:extLst>
                  <a:ext uri="{0D108BD9-81ED-4DB2-BD59-A6C34878D82A}">
                    <a16:rowId xmlns:a16="http://schemas.microsoft.com/office/drawing/2014/main" val="1336944060"/>
                  </a:ext>
                </a:extLst>
              </a:tr>
              <a:tr h="155961">
                <a:tc>
                  <a:txBody>
                    <a:bodyPr/>
                    <a:lstStyle/>
                    <a:p>
                      <a:pPr algn="ctr" fontAlgn="b"/>
                      <a:r>
                        <a:rPr lang="en-US" sz="900" b="0" i="0" u="none" strike="noStrike">
                          <a:solidFill>
                            <a:srgbClr val="000000"/>
                          </a:solidFill>
                          <a:effectLst/>
                          <a:latin typeface="Calibri" panose="020F0502020204030204" pitchFamily="34" charset="0"/>
                        </a:rPr>
                        <a:t>Parentesi tonde</a:t>
                      </a:r>
                    </a:p>
                  </a:txBody>
                  <a:tcPr marL="9525" marR="9525" marT="9525" marB="0" anchor="b"/>
                </a:tc>
                <a:tc>
                  <a:txBody>
                    <a:bodyPr/>
                    <a:lstStyle/>
                    <a:p>
                      <a:pPr algn="ctr" fontAlgn="b"/>
                      <a:r>
                        <a:rPr lang="en-US" sz="900" b="0" i="0" u="none" strike="noStrike">
                          <a:solidFill>
                            <a:srgbClr val="000000"/>
                          </a:solidFill>
                          <a:effectLst/>
                          <a:latin typeface="Calibri" panose="020F0502020204030204" pitchFamily="34" charset="0"/>
                        </a:rPr>
                        <a:t>2006</a:t>
                      </a:r>
                    </a:p>
                  </a:txBody>
                  <a:tcPr marL="9525" marR="9525" marT="9525" marB="0" anchor="b"/>
                </a:tc>
                <a:tc>
                  <a:txBody>
                    <a:bodyPr/>
                    <a:lstStyle/>
                    <a:p>
                      <a:pPr algn="ctr" fontAlgn="b"/>
                      <a:r>
                        <a:rPr lang="en-US" sz="900" b="0" i="0" u="none" strike="noStrike">
                          <a:solidFill>
                            <a:srgbClr val="000000"/>
                          </a:solidFill>
                          <a:effectLst/>
                          <a:latin typeface="Calibri" panose="020F0502020204030204" pitchFamily="34" charset="0"/>
                        </a:rPr>
                        <a:t>Comedy</a:t>
                      </a:r>
                    </a:p>
                  </a:txBody>
                  <a:tcPr marL="9525" marR="9525" marT="9525" marB="0" anchor="b"/>
                </a:tc>
                <a:tc>
                  <a:txBody>
                    <a:bodyPr/>
                    <a:lstStyle/>
                    <a:p>
                      <a:pPr algn="ctr" fontAlgn="b"/>
                      <a:r>
                        <a:rPr lang="en-US" sz="900" b="0" i="0" u="none" strike="noStrike" dirty="0">
                          <a:solidFill>
                            <a:srgbClr val="000000"/>
                          </a:solidFill>
                          <a:effectLst/>
                          <a:latin typeface="Calibri" panose="020F0502020204030204" pitchFamily="34" charset="0"/>
                        </a:rPr>
                        <a:t>Italy</a:t>
                      </a:r>
                    </a:p>
                  </a:txBody>
                  <a:tcPr marL="9525" marR="9525" marT="9525" marB="0" anchor="b"/>
                </a:tc>
                <a:tc>
                  <a:txBody>
                    <a:bodyPr/>
                    <a:lstStyle/>
                    <a:p>
                      <a:pPr algn="ctr" fontAlgn="b"/>
                      <a:r>
                        <a:rPr lang="en-US" sz="900" b="0" i="0" u="none" strike="noStrike">
                          <a:solidFill>
                            <a:srgbClr val="000000"/>
                          </a:solidFill>
                          <a:effectLst/>
                          <a:latin typeface="Calibri" panose="020F0502020204030204" pitchFamily="34" charset="0"/>
                        </a:rPr>
                        <a:t>1.2</a:t>
                      </a:r>
                    </a:p>
                  </a:txBody>
                  <a:tcPr marL="9525" marR="9525" marT="9525" marB="0" anchor="b"/>
                </a:tc>
                <a:tc>
                  <a:txBody>
                    <a:bodyPr/>
                    <a:lstStyle/>
                    <a:p>
                      <a:pPr algn="ctr" fontAlgn="b"/>
                      <a:r>
                        <a:rPr lang="en-US" sz="900" b="0" i="0" u="none" strike="noStrike" dirty="0">
                          <a:solidFill>
                            <a:srgbClr val="000000"/>
                          </a:solidFill>
                          <a:effectLst/>
                          <a:latin typeface="Calibri" panose="020F0502020204030204" pitchFamily="34" charset="0"/>
                        </a:rPr>
                        <a:t>8.5</a:t>
                      </a:r>
                    </a:p>
                  </a:txBody>
                  <a:tcPr marL="9525" marR="9525" marT="9525" marB="0" anchor="b"/>
                </a:tc>
                <a:tc>
                  <a:txBody>
                    <a:bodyPr/>
                    <a:lstStyle/>
                    <a:p>
                      <a:pPr algn="ctr" fontAlgn="b"/>
                      <a:r>
                        <a:rPr lang="en-US" sz="900" b="0" i="0" u="none" strike="noStrike">
                          <a:solidFill>
                            <a:srgbClr val="000000"/>
                          </a:solidFill>
                          <a:effectLst/>
                          <a:latin typeface="Calibri" panose="020F0502020204030204" pitchFamily="34" charset="0"/>
                        </a:rPr>
                        <a:t>-7.3</a:t>
                      </a:r>
                    </a:p>
                  </a:txBody>
                  <a:tcPr marL="9525" marR="9525" marT="9525" marB="0" anchor="b"/>
                </a:tc>
                <a:extLst>
                  <a:ext uri="{0D108BD9-81ED-4DB2-BD59-A6C34878D82A}">
                    <a16:rowId xmlns:a16="http://schemas.microsoft.com/office/drawing/2014/main" val="3186416470"/>
                  </a:ext>
                </a:extLst>
              </a:tr>
              <a:tr h="172475">
                <a:tc>
                  <a:txBody>
                    <a:bodyPr/>
                    <a:lstStyle/>
                    <a:p>
                      <a:pPr algn="ctr" fontAlgn="b"/>
                      <a:r>
                        <a:rPr lang="en-US" sz="900" b="0" i="0" u="none" strike="noStrike">
                          <a:solidFill>
                            <a:srgbClr val="000000"/>
                          </a:solidFill>
                          <a:effectLst/>
                          <a:latin typeface="Calibri" panose="020F0502020204030204" pitchFamily="34" charset="0"/>
                        </a:rPr>
                        <a:t>The Belly of the Beast</a:t>
                      </a:r>
                    </a:p>
                  </a:txBody>
                  <a:tcPr marL="9525" marR="9525" marT="9525" marB="0" anchor="b"/>
                </a:tc>
                <a:tc>
                  <a:txBody>
                    <a:bodyPr/>
                    <a:lstStyle/>
                    <a:p>
                      <a:pPr algn="ctr" fontAlgn="b"/>
                      <a:r>
                        <a:rPr lang="en-US" sz="900" b="0" i="0" u="none" strike="noStrike">
                          <a:solidFill>
                            <a:srgbClr val="000000"/>
                          </a:solidFill>
                          <a:effectLst/>
                          <a:latin typeface="Calibri" panose="020F0502020204030204" pitchFamily="34" charset="0"/>
                        </a:rPr>
                        <a:t>2008</a:t>
                      </a:r>
                    </a:p>
                  </a:txBody>
                  <a:tcPr marL="9525" marR="9525" marT="9525" marB="0" anchor="b"/>
                </a:tc>
                <a:tc>
                  <a:txBody>
                    <a:bodyPr/>
                    <a:lstStyle/>
                    <a:p>
                      <a:pPr algn="ctr" fontAlgn="b"/>
                      <a:r>
                        <a:rPr lang="en-US" sz="900" b="0" i="0" u="none" strike="noStrike">
                          <a:solidFill>
                            <a:srgbClr val="000000"/>
                          </a:solidFill>
                          <a:effectLst/>
                          <a:latin typeface="Calibri" panose="020F0502020204030204" pitchFamily="34" charset="0"/>
                        </a:rPr>
                        <a:t>Horror</a:t>
                      </a:r>
                    </a:p>
                  </a:txBody>
                  <a:tcPr marL="9525" marR="9525" marT="9525" marB="0" anchor="b"/>
                </a:tc>
                <a:tc>
                  <a:txBody>
                    <a:bodyPr/>
                    <a:lstStyle/>
                    <a:p>
                      <a:pPr algn="ctr" fontAlgn="b"/>
                      <a:r>
                        <a:rPr lang="en-US" sz="900" b="0" i="0" u="none" strike="noStrike" dirty="0">
                          <a:solidFill>
                            <a:srgbClr val="000000"/>
                          </a:solidFill>
                          <a:effectLst/>
                          <a:latin typeface="Calibri" panose="020F0502020204030204" pitchFamily="34" charset="0"/>
                        </a:rPr>
                        <a:t>USA</a:t>
                      </a:r>
                    </a:p>
                  </a:txBody>
                  <a:tcPr marL="9525" marR="9525" marT="9525" marB="0" anchor="b"/>
                </a:tc>
                <a:tc>
                  <a:txBody>
                    <a:bodyPr/>
                    <a:lstStyle/>
                    <a:p>
                      <a:pPr algn="ctr" fontAlgn="b"/>
                      <a:r>
                        <a:rPr lang="en-US" sz="900" b="0" i="0" u="none" strike="noStrike" dirty="0">
                          <a:solidFill>
                            <a:srgbClr val="000000"/>
                          </a:solidFill>
                          <a:effectLst/>
                          <a:latin typeface="Calibri" panose="020F0502020204030204" pitchFamily="34" charset="0"/>
                        </a:rPr>
                        <a:t>2.9</a:t>
                      </a:r>
                    </a:p>
                  </a:txBody>
                  <a:tcPr marL="9525" marR="9525" marT="9525" marB="0" anchor="b"/>
                </a:tc>
                <a:tc>
                  <a:txBody>
                    <a:bodyPr/>
                    <a:lstStyle/>
                    <a:p>
                      <a:pPr algn="ctr" fontAlgn="b"/>
                      <a:r>
                        <a:rPr lang="en-US" sz="900" b="0" i="0" u="none" strike="noStrike" dirty="0">
                          <a:solidFill>
                            <a:srgbClr val="000000"/>
                          </a:solidFill>
                          <a:effectLst/>
                          <a:latin typeface="Calibri" panose="020F0502020204030204" pitchFamily="34" charset="0"/>
                        </a:rPr>
                        <a:t>10</a:t>
                      </a:r>
                    </a:p>
                  </a:txBody>
                  <a:tcPr marL="9525" marR="9525" marT="9525" marB="0" anchor="b"/>
                </a:tc>
                <a:tc>
                  <a:txBody>
                    <a:bodyPr/>
                    <a:lstStyle/>
                    <a:p>
                      <a:pPr algn="ctr" fontAlgn="b"/>
                      <a:r>
                        <a:rPr lang="en-US" sz="900" b="0" i="0" u="none" strike="noStrike" dirty="0">
                          <a:solidFill>
                            <a:srgbClr val="000000"/>
                          </a:solidFill>
                          <a:effectLst/>
                          <a:latin typeface="Calibri" panose="020F0502020204030204" pitchFamily="34" charset="0"/>
                        </a:rPr>
                        <a:t>-7.1</a:t>
                      </a:r>
                    </a:p>
                  </a:txBody>
                  <a:tcPr marL="9525" marR="9525" marT="9525" marB="0" anchor="b"/>
                </a:tc>
                <a:extLst>
                  <a:ext uri="{0D108BD9-81ED-4DB2-BD59-A6C34878D82A}">
                    <a16:rowId xmlns:a16="http://schemas.microsoft.com/office/drawing/2014/main" val="165985879"/>
                  </a:ext>
                </a:extLst>
              </a:tr>
              <a:tr h="155961">
                <a:tc>
                  <a:txBody>
                    <a:bodyPr/>
                    <a:lstStyle/>
                    <a:p>
                      <a:pPr algn="ctr" fontAlgn="b"/>
                      <a:r>
                        <a:rPr lang="en-US" sz="900" b="0" i="0" u="none" strike="noStrike">
                          <a:solidFill>
                            <a:srgbClr val="000000"/>
                          </a:solidFill>
                          <a:effectLst/>
                          <a:latin typeface="Calibri" panose="020F0502020204030204" pitchFamily="34" charset="0"/>
                        </a:rPr>
                        <a:t>Carmen's Kiss</a:t>
                      </a:r>
                    </a:p>
                  </a:txBody>
                  <a:tcPr marL="9525" marR="9525" marT="9525" marB="0" anchor="b"/>
                </a:tc>
                <a:tc>
                  <a:txBody>
                    <a:bodyPr/>
                    <a:lstStyle/>
                    <a:p>
                      <a:pPr algn="ctr" fontAlgn="b"/>
                      <a:r>
                        <a:rPr lang="en-US" sz="900" b="0" i="0" u="none" strike="noStrike">
                          <a:solidFill>
                            <a:srgbClr val="000000"/>
                          </a:solidFill>
                          <a:effectLst/>
                          <a:latin typeface="Calibri" panose="020F0502020204030204" pitchFamily="34" charset="0"/>
                        </a:rPr>
                        <a:t>2010</a:t>
                      </a:r>
                    </a:p>
                  </a:txBody>
                  <a:tcPr marL="9525" marR="9525" marT="9525" marB="0" anchor="b"/>
                </a:tc>
                <a:tc>
                  <a:txBody>
                    <a:bodyPr/>
                    <a:lstStyle/>
                    <a:p>
                      <a:pPr algn="ctr" fontAlgn="b"/>
                      <a:r>
                        <a:rPr lang="en-US" sz="900" b="0" i="0" u="none" strike="noStrike">
                          <a:solidFill>
                            <a:srgbClr val="000000"/>
                          </a:solidFill>
                          <a:effectLst/>
                          <a:latin typeface="Calibri" panose="020F0502020204030204" pitchFamily="34" charset="0"/>
                        </a:rPr>
                        <a:t>Drama, Romance, Thriller</a:t>
                      </a:r>
                    </a:p>
                  </a:txBody>
                  <a:tcPr marL="9525" marR="9525" marT="9525" marB="0" anchor="b"/>
                </a:tc>
                <a:tc>
                  <a:txBody>
                    <a:bodyPr/>
                    <a:lstStyle/>
                    <a:p>
                      <a:pPr algn="ctr" fontAlgn="b"/>
                      <a:r>
                        <a:rPr lang="en-US" sz="900" b="0" i="0" u="none" strike="noStrike" dirty="0">
                          <a:solidFill>
                            <a:srgbClr val="000000"/>
                          </a:solidFill>
                          <a:effectLst/>
                          <a:latin typeface="Calibri" panose="020F0502020204030204" pitchFamily="34" charset="0"/>
                        </a:rPr>
                        <a:t>UK</a:t>
                      </a:r>
                    </a:p>
                  </a:txBody>
                  <a:tcPr marL="9525" marR="9525" marT="9525" marB="0" anchor="b"/>
                </a:tc>
                <a:tc>
                  <a:txBody>
                    <a:bodyPr/>
                    <a:lstStyle/>
                    <a:p>
                      <a:pPr algn="ctr" fontAlgn="b"/>
                      <a:r>
                        <a:rPr lang="en-US" sz="900" b="0" i="0" u="none" strike="noStrike" dirty="0">
                          <a:solidFill>
                            <a:srgbClr val="000000"/>
                          </a:solidFill>
                          <a:effectLst/>
                          <a:latin typeface="Calibri" panose="020F0502020204030204" pitchFamily="34" charset="0"/>
                        </a:rPr>
                        <a:t>2.8</a:t>
                      </a:r>
                    </a:p>
                  </a:txBody>
                  <a:tcPr marL="9525" marR="9525" marT="9525" marB="0" anchor="b"/>
                </a:tc>
                <a:tc>
                  <a:txBody>
                    <a:bodyPr/>
                    <a:lstStyle/>
                    <a:p>
                      <a:pPr algn="ctr" fontAlgn="b"/>
                      <a:r>
                        <a:rPr lang="en-US" sz="900" b="0" i="0" u="none" strike="noStrike" dirty="0">
                          <a:solidFill>
                            <a:srgbClr val="000000"/>
                          </a:solidFill>
                          <a:effectLst/>
                          <a:latin typeface="Calibri" panose="020F0502020204030204" pitchFamily="34" charset="0"/>
                        </a:rPr>
                        <a:t>9.8</a:t>
                      </a:r>
                    </a:p>
                  </a:txBody>
                  <a:tcPr marL="9525" marR="9525" marT="9525" marB="0" anchor="b"/>
                </a:tc>
                <a:tc>
                  <a:txBody>
                    <a:bodyPr/>
                    <a:lstStyle/>
                    <a:p>
                      <a:pPr algn="ctr" fontAlgn="b"/>
                      <a:r>
                        <a:rPr lang="en-US" sz="900" b="0" i="0" u="none" strike="noStrike" dirty="0">
                          <a:solidFill>
                            <a:srgbClr val="000000"/>
                          </a:solidFill>
                          <a:effectLst/>
                          <a:latin typeface="Calibri" panose="020F0502020204030204" pitchFamily="34" charset="0"/>
                        </a:rPr>
                        <a:t>-7</a:t>
                      </a:r>
                    </a:p>
                  </a:txBody>
                  <a:tcPr marL="9525" marR="9525" marT="9525" marB="0" anchor="b"/>
                </a:tc>
                <a:extLst>
                  <a:ext uri="{0D108BD9-81ED-4DB2-BD59-A6C34878D82A}">
                    <a16:rowId xmlns:a16="http://schemas.microsoft.com/office/drawing/2014/main" val="2525816333"/>
                  </a:ext>
                </a:extLst>
              </a:tr>
              <a:tr h="155961">
                <a:tc>
                  <a:txBody>
                    <a:bodyPr/>
                    <a:lstStyle/>
                    <a:p>
                      <a:pPr algn="ctr" fontAlgn="b"/>
                      <a:r>
                        <a:rPr lang="en-US" sz="900" b="0" i="0" u="none" strike="noStrike">
                          <a:solidFill>
                            <a:srgbClr val="000000"/>
                          </a:solidFill>
                          <a:effectLst/>
                          <a:latin typeface="Calibri" panose="020F0502020204030204" pitchFamily="34" charset="0"/>
                        </a:rPr>
                        <a:t>Street Revenge</a:t>
                      </a:r>
                    </a:p>
                  </a:txBody>
                  <a:tcPr marL="9525" marR="9525" marT="9525" marB="0" anchor="b"/>
                </a:tc>
                <a:tc>
                  <a:txBody>
                    <a:bodyPr/>
                    <a:lstStyle/>
                    <a:p>
                      <a:pPr algn="ctr" fontAlgn="b"/>
                      <a:r>
                        <a:rPr lang="en-US" sz="900" b="0" i="0" u="none" strike="noStrike">
                          <a:solidFill>
                            <a:srgbClr val="000000"/>
                          </a:solidFill>
                          <a:effectLst/>
                          <a:latin typeface="Calibri" panose="020F0502020204030204" pitchFamily="34" charset="0"/>
                        </a:rPr>
                        <a:t>2008</a:t>
                      </a:r>
                    </a:p>
                  </a:txBody>
                  <a:tcPr marL="9525" marR="9525" marT="9525" marB="0" anchor="b"/>
                </a:tc>
                <a:tc>
                  <a:txBody>
                    <a:bodyPr/>
                    <a:lstStyle/>
                    <a:p>
                      <a:pPr algn="ctr" fontAlgn="b"/>
                      <a:r>
                        <a:rPr lang="en-US" sz="900" b="0" i="0" u="none" strike="noStrike">
                          <a:solidFill>
                            <a:srgbClr val="000000"/>
                          </a:solidFill>
                          <a:effectLst/>
                          <a:latin typeface="Calibri" panose="020F0502020204030204" pitchFamily="34" charset="0"/>
                        </a:rPr>
                        <a:t>Action, Crime</a:t>
                      </a:r>
                    </a:p>
                  </a:txBody>
                  <a:tcPr marL="9525" marR="9525" marT="9525" marB="0" anchor="b"/>
                </a:tc>
                <a:tc>
                  <a:txBody>
                    <a:bodyPr/>
                    <a:lstStyle/>
                    <a:p>
                      <a:pPr algn="ctr" fontAlgn="b"/>
                      <a:r>
                        <a:rPr lang="en-US" sz="900" b="0" i="0" u="none" strike="noStrike">
                          <a:solidFill>
                            <a:srgbClr val="000000"/>
                          </a:solidFill>
                          <a:effectLst/>
                          <a:latin typeface="Calibri" panose="020F0502020204030204" pitchFamily="34" charset="0"/>
                        </a:rPr>
                        <a:t>USA</a:t>
                      </a:r>
                    </a:p>
                  </a:txBody>
                  <a:tcPr marL="9525" marR="9525" marT="9525" marB="0" anchor="b"/>
                </a:tc>
                <a:tc>
                  <a:txBody>
                    <a:bodyPr/>
                    <a:lstStyle/>
                    <a:p>
                      <a:pPr algn="ctr" fontAlgn="b"/>
                      <a:r>
                        <a:rPr lang="en-US" sz="900" b="0" i="0" u="none" strike="noStrike" dirty="0">
                          <a:solidFill>
                            <a:srgbClr val="000000"/>
                          </a:solidFill>
                          <a:effectLst/>
                          <a:latin typeface="Calibri" panose="020F0502020204030204" pitchFamily="34" charset="0"/>
                        </a:rPr>
                        <a:t>3</a:t>
                      </a:r>
                    </a:p>
                  </a:txBody>
                  <a:tcPr marL="9525" marR="9525" marT="9525" marB="0" anchor="b"/>
                </a:tc>
                <a:tc>
                  <a:txBody>
                    <a:bodyPr/>
                    <a:lstStyle/>
                    <a:p>
                      <a:pPr algn="ctr" fontAlgn="b"/>
                      <a:r>
                        <a:rPr lang="en-US" sz="900" b="0" i="0" u="none" strike="noStrike" dirty="0">
                          <a:solidFill>
                            <a:srgbClr val="000000"/>
                          </a:solidFill>
                          <a:effectLst/>
                          <a:latin typeface="Calibri" panose="020F0502020204030204" pitchFamily="34" charset="0"/>
                        </a:rPr>
                        <a:t>10</a:t>
                      </a:r>
                    </a:p>
                  </a:txBody>
                  <a:tcPr marL="9525" marR="9525" marT="9525" marB="0" anchor="b"/>
                </a:tc>
                <a:tc>
                  <a:txBody>
                    <a:bodyPr/>
                    <a:lstStyle/>
                    <a:p>
                      <a:pPr algn="ctr" fontAlgn="b"/>
                      <a:r>
                        <a:rPr lang="en-US" sz="900" b="0" i="0" u="none" strike="noStrike" dirty="0">
                          <a:solidFill>
                            <a:srgbClr val="000000"/>
                          </a:solidFill>
                          <a:effectLst/>
                          <a:latin typeface="Calibri" panose="020F0502020204030204" pitchFamily="34" charset="0"/>
                        </a:rPr>
                        <a:t>-7</a:t>
                      </a:r>
                    </a:p>
                  </a:txBody>
                  <a:tcPr marL="9525" marR="9525" marT="9525" marB="0" anchor="b"/>
                </a:tc>
                <a:extLst>
                  <a:ext uri="{0D108BD9-81ED-4DB2-BD59-A6C34878D82A}">
                    <a16:rowId xmlns:a16="http://schemas.microsoft.com/office/drawing/2014/main" val="2669581122"/>
                  </a:ext>
                </a:extLst>
              </a:tr>
              <a:tr h="302747">
                <a:tc>
                  <a:txBody>
                    <a:bodyPr/>
                    <a:lstStyle/>
                    <a:p>
                      <a:pPr algn="ctr" fontAlgn="b"/>
                      <a:r>
                        <a:rPr lang="en-US" sz="900" b="0" i="0" u="none" strike="noStrike" dirty="0">
                          <a:solidFill>
                            <a:srgbClr val="000000"/>
                          </a:solidFill>
                          <a:effectLst/>
                          <a:latin typeface="Calibri" panose="020F0502020204030204" pitchFamily="34" charset="0"/>
                        </a:rPr>
                        <a:t>Bonne </a:t>
                      </a:r>
                      <a:r>
                        <a:rPr lang="en-US" sz="900" b="0" i="0" u="none" strike="noStrike" dirty="0" err="1">
                          <a:solidFill>
                            <a:srgbClr val="000000"/>
                          </a:solidFill>
                          <a:effectLst/>
                          <a:latin typeface="Calibri" panose="020F0502020204030204" pitchFamily="34" charset="0"/>
                        </a:rPr>
                        <a:t>année</a:t>
                      </a:r>
                      <a:endParaRPr lang="en-US" sz="9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900" b="0" i="0" u="none" strike="noStrike">
                          <a:solidFill>
                            <a:srgbClr val="000000"/>
                          </a:solidFill>
                          <a:effectLst/>
                          <a:latin typeface="Calibri" panose="020F0502020204030204" pitchFamily="34" charset="0"/>
                        </a:rPr>
                        <a:t>2008</a:t>
                      </a:r>
                    </a:p>
                  </a:txBody>
                  <a:tcPr marL="9525" marR="9525" marT="9525" marB="0" anchor="b"/>
                </a:tc>
                <a:tc>
                  <a:txBody>
                    <a:bodyPr/>
                    <a:lstStyle/>
                    <a:p>
                      <a:pPr algn="ctr" fontAlgn="b"/>
                      <a:r>
                        <a:rPr lang="en-US" sz="900" b="0" i="0" u="none" strike="noStrike">
                          <a:solidFill>
                            <a:srgbClr val="000000"/>
                          </a:solidFill>
                          <a:effectLst/>
                          <a:latin typeface="Calibri" panose="020F0502020204030204" pitchFamily="34" charset="0"/>
                        </a:rPr>
                        <a:t>Drama</a:t>
                      </a:r>
                    </a:p>
                  </a:txBody>
                  <a:tcPr marL="9525" marR="9525" marT="9525" marB="0" anchor="b"/>
                </a:tc>
                <a:tc>
                  <a:txBody>
                    <a:bodyPr/>
                    <a:lstStyle/>
                    <a:p>
                      <a:pPr algn="ctr" fontAlgn="b"/>
                      <a:r>
                        <a:rPr lang="en-US" sz="900" b="0" i="0" u="none" strike="noStrike" dirty="0">
                          <a:solidFill>
                            <a:srgbClr val="000000"/>
                          </a:solidFill>
                          <a:effectLst/>
                          <a:latin typeface="Calibri" panose="020F0502020204030204" pitchFamily="34" charset="0"/>
                        </a:rPr>
                        <a:t>Costa Rica, Argentina</a:t>
                      </a:r>
                    </a:p>
                  </a:txBody>
                  <a:tcPr marL="9525" marR="9525" marT="9525" marB="0" anchor="b"/>
                </a:tc>
                <a:tc>
                  <a:txBody>
                    <a:bodyPr/>
                    <a:lstStyle/>
                    <a:p>
                      <a:pPr algn="ctr" fontAlgn="b"/>
                      <a:r>
                        <a:rPr lang="en-US" sz="900" b="0" i="0" u="none" strike="noStrike" dirty="0">
                          <a:solidFill>
                            <a:srgbClr val="000000"/>
                          </a:solidFill>
                          <a:effectLst/>
                          <a:latin typeface="Calibri" panose="020F0502020204030204" pitchFamily="34" charset="0"/>
                        </a:rPr>
                        <a:t>3</a:t>
                      </a:r>
                    </a:p>
                  </a:txBody>
                  <a:tcPr marL="9525" marR="9525" marT="9525" marB="0" anchor="b"/>
                </a:tc>
                <a:tc>
                  <a:txBody>
                    <a:bodyPr/>
                    <a:lstStyle/>
                    <a:p>
                      <a:pPr algn="ctr" fontAlgn="b"/>
                      <a:r>
                        <a:rPr lang="en-US" sz="900" b="0" i="0" u="none" strike="noStrike" dirty="0">
                          <a:solidFill>
                            <a:srgbClr val="000000"/>
                          </a:solidFill>
                          <a:effectLst/>
                          <a:latin typeface="Calibri" panose="020F0502020204030204" pitchFamily="34" charset="0"/>
                        </a:rPr>
                        <a:t>10</a:t>
                      </a:r>
                    </a:p>
                  </a:txBody>
                  <a:tcPr marL="9525" marR="9525" marT="9525" marB="0" anchor="b"/>
                </a:tc>
                <a:tc>
                  <a:txBody>
                    <a:bodyPr/>
                    <a:lstStyle/>
                    <a:p>
                      <a:pPr algn="ctr" fontAlgn="b"/>
                      <a:r>
                        <a:rPr lang="en-US" sz="900" b="0" i="0" u="none" strike="noStrike" dirty="0">
                          <a:solidFill>
                            <a:srgbClr val="000000"/>
                          </a:solidFill>
                          <a:effectLst/>
                          <a:latin typeface="Calibri" panose="020F0502020204030204" pitchFamily="34" charset="0"/>
                        </a:rPr>
                        <a:t>-7</a:t>
                      </a:r>
                    </a:p>
                  </a:txBody>
                  <a:tcPr marL="9525" marR="9525" marT="9525" marB="0" anchor="b"/>
                </a:tc>
                <a:extLst>
                  <a:ext uri="{0D108BD9-81ED-4DB2-BD59-A6C34878D82A}">
                    <a16:rowId xmlns:a16="http://schemas.microsoft.com/office/drawing/2014/main" val="2972033338"/>
                  </a:ext>
                </a:extLst>
              </a:tr>
              <a:tr h="172559">
                <a:tc>
                  <a:txBody>
                    <a:bodyPr/>
                    <a:lstStyle/>
                    <a:p>
                      <a:pPr algn="ctr" fontAlgn="b"/>
                      <a:r>
                        <a:rPr lang="en-US" sz="900" b="0" i="0" u="none" strike="noStrike">
                          <a:solidFill>
                            <a:srgbClr val="000000"/>
                          </a:solidFill>
                          <a:effectLst/>
                          <a:latin typeface="Calibri" panose="020F0502020204030204" pitchFamily="34" charset="0"/>
                        </a:rPr>
                        <a:t>Paging Emma</a:t>
                      </a:r>
                    </a:p>
                  </a:txBody>
                  <a:tcPr marL="9525" marR="9525" marT="9525" marB="0" anchor="b"/>
                </a:tc>
                <a:tc>
                  <a:txBody>
                    <a:bodyPr/>
                    <a:lstStyle/>
                    <a:p>
                      <a:pPr algn="ctr" fontAlgn="b"/>
                      <a:r>
                        <a:rPr lang="en-US" sz="900" b="0" i="0" u="none" strike="noStrike">
                          <a:solidFill>
                            <a:srgbClr val="000000"/>
                          </a:solidFill>
                          <a:effectLst/>
                          <a:latin typeface="Calibri" panose="020F0502020204030204" pitchFamily="34" charset="0"/>
                        </a:rPr>
                        <a:t>1999</a:t>
                      </a:r>
                    </a:p>
                  </a:txBody>
                  <a:tcPr marL="9525" marR="9525" marT="9525" marB="0" anchor="b"/>
                </a:tc>
                <a:tc>
                  <a:txBody>
                    <a:bodyPr/>
                    <a:lstStyle/>
                    <a:p>
                      <a:pPr algn="ctr" fontAlgn="b"/>
                      <a:r>
                        <a:rPr lang="en-US" sz="900" b="0" i="0" u="none" strike="noStrike">
                          <a:solidFill>
                            <a:srgbClr val="000000"/>
                          </a:solidFill>
                          <a:effectLst/>
                          <a:latin typeface="Calibri" panose="020F0502020204030204" pitchFamily="34" charset="0"/>
                        </a:rPr>
                        <a:t>Drama</a:t>
                      </a:r>
                    </a:p>
                  </a:txBody>
                  <a:tcPr marL="9525" marR="9525" marT="9525" marB="0" anchor="b"/>
                </a:tc>
                <a:tc>
                  <a:txBody>
                    <a:bodyPr/>
                    <a:lstStyle/>
                    <a:p>
                      <a:pPr algn="ctr" fontAlgn="b"/>
                      <a:r>
                        <a:rPr lang="en-US" sz="900" b="0" i="0" u="none" strike="noStrike">
                          <a:solidFill>
                            <a:srgbClr val="000000"/>
                          </a:solidFill>
                          <a:effectLst/>
                          <a:latin typeface="Calibri" panose="020F0502020204030204" pitchFamily="34" charset="0"/>
                        </a:rPr>
                        <a:t>Puerto Rico</a:t>
                      </a:r>
                    </a:p>
                  </a:txBody>
                  <a:tcPr marL="9525" marR="9525" marT="9525" marB="0" anchor="b"/>
                </a:tc>
                <a:tc>
                  <a:txBody>
                    <a:bodyPr/>
                    <a:lstStyle/>
                    <a:p>
                      <a:pPr algn="ctr" fontAlgn="b"/>
                      <a:r>
                        <a:rPr lang="en-US" sz="900" b="0" i="0" u="none" strike="noStrike">
                          <a:solidFill>
                            <a:srgbClr val="000000"/>
                          </a:solidFill>
                          <a:effectLst/>
                          <a:latin typeface="Calibri" panose="020F0502020204030204" pitchFamily="34" charset="0"/>
                        </a:rPr>
                        <a:t>2.1</a:t>
                      </a:r>
                    </a:p>
                  </a:txBody>
                  <a:tcPr marL="9525" marR="9525" marT="9525" marB="0" anchor="b"/>
                </a:tc>
                <a:tc>
                  <a:txBody>
                    <a:bodyPr/>
                    <a:lstStyle/>
                    <a:p>
                      <a:pPr algn="ctr" fontAlgn="b"/>
                      <a:r>
                        <a:rPr lang="en-US" sz="900" b="0" i="0" u="none" strike="noStrike">
                          <a:solidFill>
                            <a:srgbClr val="000000"/>
                          </a:solidFill>
                          <a:effectLst/>
                          <a:latin typeface="Calibri" panose="020F0502020204030204" pitchFamily="34" charset="0"/>
                        </a:rPr>
                        <a:t>9</a:t>
                      </a:r>
                    </a:p>
                  </a:txBody>
                  <a:tcPr marL="9525" marR="9525" marT="9525" marB="0" anchor="b"/>
                </a:tc>
                <a:tc>
                  <a:txBody>
                    <a:bodyPr/>
                    <a:lstStyle/>
                    <a:p>
                      <a:pPr algn="ctr" fontAlgn="b"/>
                      <a:r>
                        <a:rPr lang="en-US" sz="900" b="0" i="0" u="none" strike="noStrike" dirty="0">
                          <a:solidFill>
                            <a:srgbClr val="000000"/>
                          </a:solidFill>
                          <a:effectLst/>
                          <a:latin typeface="Calibri" panose="020F0502020204030204" pitchFamily="34" charset="0"/>
                        </a:rPr>
                        <a:t>-6.9</a:t>
                      </a:r>
                    </a:p>
                  </a:txBody>
                  <a:tcPr marL="9525" marR="9525" marT="9525" marB="0" anchor="b"/>
                </a:tc>
                <a:extLst>
                  <a:ext uri="{0D108BD9-81ED-4DB2-BD59-A6C34878D82A}">
                    <a16:rowId xmlns:a16="http://schemas.microsoft.com/office/drawing/2014/main" val="56888747"/>
                  </a:ext>
                </a:extLst>
              </a:tr>
              <a:tr h="302747">
                <a:tc>
                  <a:txBody>
                    <a:bodyPr/>
                    <a:lstStyle/>
                    <a:p>
                      <a:pPr algn="ctr" fontAlgn="b"/>
                      <a:r>
                        <a:rPr lang="en-US" sz="900" b="0" i="0" u="none" strike="noStrike" dirty="0">
                          <a:solidFill>
                            <a:srgbClr val="000000"/>
                          </a:solidFill>
                          <a:effectLst/>
                          <a:latin typeface="Calibri" panose="020F0502020204030204" pitchFamily="34" charset="0"/>
                        </a:rPr>
                        <a:t>Midway - </a:t>
                      </a:r>
                      <a:r>
                        <a:rPr lang="en-US" sz="900" b="0" i="0" u="none" strike="noStrike" dirty="0" err="1">
                          <a:solidFill>
                            <a:srgbClr val="000000"/>
                          </a:solidFill>
                          <a:effectLst/>
                          <a:latin typeface="Calibri" panose="020F0502020204030204" pitchFamily="34" charset="0"/>
                        </a:rPr>
                        <a:t>Tra</a:t>
                      </a:r>
                      <a:r>
                        <a:rPr lang="en-US" sz="900" b="0" i="0" u="none" strike="noStrike" dirty="0">
                          <a:solidFill>
                            <a:srgbClr val="000000"/>
                          </a:solidFill>
                          <a:effectLst/>
                          <a:latin typeface="Calibri" panose="020F0502020204030204" pitchFamily="34" charset="0"/>
                        </a:rPr>
                        <a:t> la vita e la </a:t>
                      </a:r>
                      <a:r>
                        <a:rPr lang="en-US" sz="900" b="0" i="0" u="none" strike="noStrike" dirty="0" err="1">
                          <a:solidFill>
                            <a:srgbClr val="000000"/>
                          </a:solidFill>
                          <a:effectLst/>
                          <a:latin typeface="Calibri" panose="020F0502020204030204" pitchFamily="34" charset="0"/>
                        </a:rPr>
                        <a:t>morte</a:t>
                      </a:r>
                      <a:endParaRPr lang="en-US" sz="9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900" b="0" i="0" u="none" strike="noStrike" dirty="0">
                          <a:solidFill>
                            <a:srgbClr val="000000"/>
                          </a:solidFill>
                          <a:effectLst/>
                          <a:latin typeface="Calibri" panose="020F0502020204030204" pitchFamily="34" charset="0"/>
                        </a:rPr>
                        <a:t>2013</a:t>
                      </a:r>
                    </a:p>
                  </a:txBody>
                  <a:tcPr marL="9525" marR="9525" marT="9525" marB="0" anchor="b"/>
                </a:tc>
                <a:tc>
                  <a:txBody>
                    <a:bodyPr/>
                    <a:lstStyle/>
                    <a:p>
                      <a:pPr algn="ctr" fontAlgn="b"/>
                      <a:r>
                        <a:rPr lang="en-US" sz="900" b="0" i="0" u="none" strike="noStrike" dirty="0">
                          <a:solidFill>
                            <a:srgbClr val="000000"/>
                          </a:solidFill>
                          <a:effectLst/>
                          <a:latin typeface="Calibri" panose="020F0502020204030204" pitchFamily="34" charset="0"/>
                        </a:rPr>
                        <a:t>Horror, Thriller</a:t>
                      </a:r>
                    </a:p>
                  </a:txBody>
                  <a:tcPr marL="9525" marR="9525" marT="9525" marB="0" anchor="b"/>
                </a:tc>
                <a:tc>
                  <a:txBody>
                    <a:bodyPr/>
                    <a:lstStyle/>
                    <a:p>
                      <a:pPr algn="ctr" fontAlgn="b"/>
                      <a:r>
                        <a:rPr lang="en-US" sz="900" b="0" i="0" u="none" strike="noStrike">
                          <a:solidFill>
                            <a:srgbClr val="000000"/>
                          </a:solidFill>
                          <a:effectLst/>
                          <a:latin typeface="Calibri" panose="020F0502020204030204" pitchFamily="34" charset="0"/>
                        </a:rPr>
                        <a:t>Italy</a:t>
                      </a:r>
                    </a:p>
                  </a:txBody>
                  <a:tcPr marL="9525" marR="9525" marT="9525" marB="0" anchor="b"/>
                </a:tc>
                <a:tc>
                  <a:txBody>
                    <a:bodyPr/>
                    <a:lstStyle/>
                    <a:p>
                      <a:pPr algn="ctr" fontAlgn="b"/>
                      <a:r>
                        <a:rPr lang="en-US" sz="900" b="0" i="0" u="none" strike="noStrike" dirty="0">
                          <a:solidFill>
                            <a:srgbClr val="000000"/>
                          </a:solidFill>
                          <a:effectLst/>
                          <a:latin typeface="Calibri" panose="020F0502020204030204" pitchFamily="34" charset="0"/>
                        </a:rPr>
                        <a:t>2.2</a:t>
                      </a:r>
                    </a:p>
                  </a:txBody>
                  <a:tcPr marL="9525" marR="9525" marT="9525" marB="0" anchor="b"/>
                </a:tc>
                <a:tc>
                  <a:txBody>
                    <a:bodyPr/>
                    <a:lstStyle/>
                    <a:p>
                      <a:pPr algn="ctr" fontAlgn="b"/>
                      <a:r>
                        <a:rPr lang="en-US" sz="900" b="0" i="0" u="none" strike="noStrike" dirty="0">
                          <a:solidFill>
                            <a:srgbClr val="000000"/>
                          </a:solidFill>
                          <a:effectLst/>
                          <a:latin typeface="Calibri" panose="020F0502020204030204" pitchFamily="34" charset="0"/>
                        </a:rPr>
                        <a:t>9</a:t>
                      </a:r>
                    </a:p>
                  </a:txBody>
                  <a:tcPr marL="9525" marR="9525" marT="9525" marB="0" anchor="b"/>
                </a:tc>
                <a:tc>
                  <a:txBody>
                    <a:bodyPr/>
                    <a:lstStyle/>
                    <a:p>
                      <a:pPr algn="ctr" fontAlgn="b"/>
                      <a:r>
                        <a:rPr lang="en-US" sz="900" b="0" i="0" u="none" strike="noStrike" dirty="0">
                          <a:solidFill>
                            <a:srgbClr val="000000"/>
                          </a:solidFill>
                          <a:effectLst/>
                          <a:latin typeface="Calibri" panose="020F0502020204030204" pitchFamily="34" charset="0"/>
                        </a:rPr>
                        <a:t>-6.8</a:t>
                      </a:r>
                    </a:p>
                  </a:txBody>
                  <a:tcPr marL="9525" marR="9525" marT="9525" marB="0" anchor="b"/>
                </a:tc>
                <a:extLst>
                  <a:ext uri="{0D108BD9-81ED-4DB2-BD59-A6C34878D82A}">
                    <a16:rowId xmlns:a16="http://schemas.microsoft.com/office/drawing/2014/main" val="1486126687"/>
                  </a:ext>
                </a:extLst>
              </a:tr>
              <a:tr h="302747">
                <a:tc>
                  <a:txBody>
                    <a:bodyPr/>
                    <a:lstStyle/>
                    <a:p>
                      <a:pPr algn="ctr" fontAlgn="b"/>
                      <a:r>
                        <a:rPr lang="en-US" sz="900" b="0" i="0" u="none" strike="noStrike" dirty="0">
                          <a:solidFill>
                            <a:srgbClr val="000000"/>
                          </a:solidFill>
                          <a:effectLst/>
                          <a:latin typeface="Calibri" panose="020F0502020204030204" pitchFamily="34" charset="0"/>
                        </a:rPr>
                        <a:t>The Third Testament: The Antichrist and the Harlot</a:t>
                      </a:r>
                    </a:p>
                  </a:txBody>
                  <a:tcPr marL="9525" marR="9525" marT="9525" marB="0" anchor="b"/>
                </a:tc>
                <a:tc>
                  <a:txBody>
                    <a:bodyPr/>
                    <a:lstStyle/>
                    <a:p>
                      <a:pPr algn="ctr" fontAlgn="b"/>
                      <a:r>
                        <a:rPr lang="en-US" sz="900" b="0" i="0" u="none" strike="noStrike">
                          <a:solidFill>
                            <a:srgbClr val="000000"/>
                          </a:solidFill>
                          <a:effectLst/>
                          <a:latin typeface="Calibri" panose="020F0502020204030204" pitchFamily="34" charset="0"/>
                        </a:rPr>
                        <a:t>2009</a:t>
                      </a:r>
                    </a:p>
                  </a:txBody>
                  <a:tcPr marL="9525" marR="9525" marT="9525" marB="0" anchor="b"/>
                </a:tc>
                <a:tc>
                  <a:txBody>
                    <a:bodyPr/>
                    <a:lstStyle/>
                    <a:p>
                      <a:pPr algn="ctr" fontAlgn="b"/>
                      <a:r>
                        <a:rPr lang="en-US" sz="900" b="0" i="0" u="none" strike="noStrike" dirty="0">
                          <a:solidFill>
                            <a:srgbClr val="000000"/>
                          </a:solidFill>
                          <a:effectLst/>
                          <a:latin typeface="Calibri" panose="020F0502020204030204" pitchFamily="34" charset="0"/>
                        </a:rPr>
                        <a:t>Action</a:t>
                      </a:r>
                    </a:p>
                  </a:txBody>
                  <a:tcPr marL="9525" marR="9525" marT="9525" marB="0" anchor="b"/>
                </a:tc>
                <a:tc>
                  <a:txBody>
                    <a:bodyPr/>
                    <a:lstStyle/>
                    <a:p>
                      <a:pPr algn="ctr" fontAlgn="b"/>
                      <a:r>
                        <a:rPr lang="en-US" sz="900" b="0" i="0" u="none" strike="noStrike">
                          <a:solidFill>
                            <a:srgbClr val="000000"/>
                          </a:solidFill>
                          <a:effectLst/>
                          <a:latin typeface="Calibri" panose="020F0502020204030204" pitchFamily="34" charset="0"/>
                        </a:rPr>
                        <a:t>UK</a:t>
                      </a:r>
                    </a:p>
                  </a:txBody>
                  <a:tcPr marL="9525" marR="9525" marT="9525" marB="0" anchor="b"/>
                </a:tc>
                <a:tc>
                  <a:txBody>
                    <a:bodyPr/>
                    <a:lstStyle/>
                    <a:p>
                      <a:pPr algn="ctr" fontAlgn="b"/>
                      <a:r>
                        <a:rPr lang="en-US" sz="900" b="0" i="0" u="none" strike="noStrike" dirty="0">
                          <a:solidFill>
                            <a:srgbClr val="000000"/>
                          </a:solidFill>
                          <a:effectLst/>
                          <a:latin typeface="Calibri" panose="020F0502020204030204" pitchFamily="34" charset="0"/>
                        </a:rPr>
                        <a:t>2.3</a:t>
                      </a:r>
                    </a:p>
                  </a:txBody>
                  <a:tcPr marL="9525" marR="9525" marT="9525" marB="0" anchor="b"/>
                </a:tc>
                <a:tc>
                  <a:txBody>
                    <a:bodyPr/>
                    <a:lstStyle/>
                    <a:p>
                      <a:pPr algn="ctr" fontAlgn="b"/>
                      <a:r>
                        <a:rPr lang="en-US" sz="900" b="0" i="0" u="none" strike="noStrike" dirty="0">
                          <a:solidFill>
                            <a:srgbClr val="000000"/>
                          </a:solidFill>
                          <a:effectLst/>
                          <a:latin typeface="Calibri" panose="020F0502020204030204" pitchFamily="34" charset="0"/>
                        </a:rPr>
                        <a:t>9</a:t>
                      </a:r>
                    </a:p>
                  </a:txBody>
                  <a:tcPr marL="9525" marR="9525" marT="9525" marB="0" anchor="b"/>
                </a:tc>
                <a:tc>
                  <a:txBody>
                    <a:bodyPr/>
                    <a:lstStyle/>
                    <a:p>
                      <a:pPr algn="ctr" fontAlgn="b"/>
                      <a:r>
                        <a:rPr lang="en-US" sz="900" b="0" i="0" u="none" strike="noStrike" dirty="0">
                          <a:solidFill>
                            <a:srgbClr val="000000"/>
                          </a:solidFill>
                          <a:effectLst/>
                          <a:latin typeface="Calibri" panose="020F0502020204030204" pitchFamily="34" charset="0"/>
                        </a:rPr>
                        <a:t>-6.7</a:t>
                      </a:r>
                    </a:p>
                  </a:txBody>
                  <a:tcPr marL="9525" marR="9525" marT="9525" marB="0" anchor="b"/>
                </a:tc>
                <a:extLst>
                  <a:ext uri="{0D108BD9-81ED-4DB2-BD59-A6C34878D82A}">
                    <a16:rowId xmlns:a16="http://schemas.microsoft.com/office/drawing/2014/main" val="3263975446"/>
                  </a:ext>
                </a:extLst>
              </a:tr>
            </a:tbl>
          </a:graphicData>
        </a:graphic>
      </p:graphicFrame>
      <p:sp>
        <p:nvSpPr>
          <p:cNvPr id="11" name="Google Shape;101;p17">
            <a:extLst>
              <a:ext uri="{FF2B5EF4-FFF2-40B4-BE49-F238E27FC236}">
                <a16:creationId xmlns:a16="http://schemas.microsoft.com/office/drawing/2014/main" id="{6607A0F8-4606-D04B-8ACB-41F924A47B9B}"/>
              </a:ext>
            </a:extLst>
          </p:cNvPr>
          <p:cNvSpPr txBox="1">
            <a:spLocks noGrp="1"/>
          </p:cNvSpPr>
          <p:nvPr>
            <p:ph type="title"/>
          </p:nvPr>
        </p:nvSpPr>
        <p:spPr>
          <a:xfrm>
            <a:off x="499470" y="262054"/>
            <a:ext cx="6866100" cy="857400"/>
          </a:xfrm>
          <a:prstGeom prst="rect">
            <a:avLst/>
          </a:prstGeom>
        </p:spPr>
        <p:txBody>
          <a:bodyPr spcFirstLastPara="1" wrap="square" lIns="91425" tIns="91425" rIns="91425" bIns="91425" anchor="t" anchorCtr="0">
            <a:noAutofit/>
          </a:bodyPr>
          <a:lstStyle/>
          <a:p>
            <a:pPr lvl="0"/>
            <a:r>
              <a:rPr lang="en" sz="2800" dirty="0"/>
              <a:t>General Analysis-Gender Differences</a:t>
            </a:r>
            <a:br>
              <a:rPr lang="en" sz="2800" dirty="0"/>
            </a:br>
            <a:endParaRPr sz="2800" i="1" u="sng" dirty="0">
              <a:solidFill>
                <a:schemeClr val="tx1"/>
              </a:solidFill>
              <a:latin typeface="+mj-lt"/>
            </a:endParaRPr>
          </a:p>
        </p:txBody>
      </p:sp>
      <p:sp>
        <p:nvSpPr>
          <p:cNvPr id="13" name="TextBox 12">
            <a:extLst>
              <a:ext uri="{FF2B5EF4-FFF2-40B4-BE49-F238E27FC236}">
                <a16:creationId xmlns:a16="http://schemas.microsoft.com/office/drawing/2014/main" id="{8621FDBF-E0CB-9741-B643-F4748B56AFB2}"/>
              </a:ext>
            </a:extLst>
          </p:cNvPr>
          <p:cNvSpPr txBox="1"/>
          <p:nvPr/>
        </p:nvSpPr>
        <p:spPr>
          <a:xfrm>
            <a:off x="5715664" y="3599836"/>
            <a:ext cx="3135680" cy="307777"/>
          </a:xfrm>
          <a:prstGeom prst="rect">
            <a:avLst/>
          </a:prstGeom>
          <a:noFill/>
        </p:spPr>
        <p:txBody>
          <a:bodyPr wrap="square" rtlCol="0">
            <a:spAutoFit/>
          </a:bodyPr>
          <a:lstStyle/>
          <a:p>
            <a:r>
              <a:rPr lang="en-US" dirty="0">
                <a:solidFill>
                  <a:schemeClr val="dk2"/>
                </a:solidFill>
                <a:latin typeface="Raleway Thin"/>
              </a:rPr>
              <a:t>Males rate movies more harshly.</a:t>
            </a:r>
          </a:p>
        </p:txBody>
      </p:sp>
      <p:sp>
        <p:nvSpPr>
          <p:cNvPr id="12" name="Text Placeholder 2">
            <a:extLst>
              <a:ext uri="{FF2B5EF4-FFF2-40B4-BE49-F238E27FC236}">
                <a16:creationId xmlns:a16="http://schemas.microsoft.com/office/drawing/2014/main" id="{7DA8FD62-D7BA-BC4A-ACB4-28B2DCC1DADA}"/>
              </a:ext>
            </a:extLst>
          </p:cNvPr>
          <p:cNvSpPr>
            <a:spLocks noGrp="1"/>
          </p:cNvSpPr>
          <p:nvPr>
            <p:ph type="body" idx="1"/>
          </p:nvPr>
        </p:nvSpPr>
        <p:spPr>
          <a:xfrm>
            <a:off x="5538172" y="1791651"/>
            <a:ext cx="3230100" cy="1289877"/>
          </a:xfrm>
        </p:spPr>
        <p:txBody>
          <a:bodyPr/>
          <a:lstStyle/>
          <a:p>
            <a:r>
              <a:rPr lang="en-US" sz="1400" dirty="0"/>
              <a:t>Average female voting score:</a:t>
            </a:r>
          </a:p>
          <a:p>
            <a:pPr marL="114300" indent="0">
              <a:buNone/>
            </a:pPr>
            <a:r>
              <a:rPr lang="en-US" sz="1400" dirty="0"/>
              <a:t>         </a:t>
            </a:r>
            <a:r>
              <a:rPr lang="en-US" sz="1400" dirty="0">
                <a:solidFill>
                  <a:schemeClr val="accent1"/>
                </a:solidFill>
              </a:rPr>
              <a:t>6.04</a:t>
            </a:r>
          </a:p>
          <a:p>
            <a:r>
              <a:rPr lang="en-US" sz="1400" dirty="0"/>
              <a:t>Average male voting score:         </a:t>
            </a:r>
            <a:r>
              <a:rPr lang="en-US" sz="1400" dirty="0">
                <a:solidFill>
                  <a:schemeClr val="accent1"/>
                </a:solidFill>
              </a:rPr>
              <a:t>5.82</a:t>
            </a:r>
          </a:p>
          <a:p>
            <a:endParaRPr lang="en-US" dirty="0"/>
          </a:p>
        </p:txBody>
      </p:sp>
    </p:spTree>
    <p:extLst>
      <p:ext uri="{BB962C8B-B14F-4D97-AF65-F5344CB8AC3E}">
        <p14:creationId xmlns:p14="http://schemas.microsoft.com/office/powerpoint/2010/main" val="2901505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E49E2FA-530B-7B49-9EAA-8F29BAA34743}"/>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9</a:t>
            </a:fld>
            <a:endParaRPr lang="en"/>
          </a:p>
        </p:txBody>
      </p:sp>
      <p:sp>
        <p:nvSpPr>
          <p:cNvPr id="5" name="Google Shape;101;p17">
            <a:extLst>
              <a:ext uri="{FF2B5EF4-FFF2-40B4-BE49-F238E27FC236}">
                <a16:creationId xmlns:a16="http://schemas.microsoft.com/office/drawing/2014/main" id="{74312A50-831B-614B-82E0-C1A1D30D3D78}"/>
              </a:ext>
            </a:extLst>
          </p:cNvPr>
          <p:cNvSpPr txBox="1">
            <a:spLocks noGrp="1"/>
          </p:cNvSpPr>
          <p:nvPr>
            <p:ph type="title"/>
          </p:nvPr>
        </p:nvSpPr>
        <p:spPr>
          <a:xfrm>
            <a:off x="499470" y="262054"/>
            <a:ext cx="6866100" cy="857400"/>
          </a:xfrm>
          <a:prstGeom prst="rect">
            <a:avLst/>
          </a:prstGeom>
        </p:spPr>
        <p:txBody>
          <a:bodyPr spcFirstLastPara="1" wrap="square" lIns="91425" tIns="91425" rIns="91425" bIns="91425" anchor="t" anchorCtr="0">
            <a:noAutofit/>
          </a:bodyPr>
          <a:lstStyle/>
          <a:p>
            <a:pPr lvl="0"/>
            <a:r>
              <a:rPr lang="en" sz="2800" dirty="0"/>
              <a:t>General Analysis-Country</a:t>
            </a:r>
            <a:br>
              <a:rPr lang="en" sz="2800" dirty="0"/>
            </a:br>
            <a:endParaRPr sz="2800" i="1" u="sng" dirty="0">
              <a:solidFill>
                <a:schemeClr val="tx1"/>
              </a:solidFill>
              <a:latin typeface="+mj-lt"/>
            </a:endParaRPr>
          </a:p>
        </p:txBody>
      </p:sp>
      <p:grpSp>
        <p:nvGrpSpPr>
          <p:cNvPr id="6" name="Google Shape;219;p25">
            <a:extLst>
              <a:ext uri="{FF2B5EF4-FFF2-40B4-BE49-F238E27FC236}">
                <a16:creationId xmlns:a16="http://schemas.microsoft.com/office/drawing/2014/main" id="{0816A8E2-CFAD-2D45-92FA-ADCA5F6DAC69}"/>
              </a:ext>
            </a:extLst>
          </p:cNvPr>
          <p:cNvGrpSpPr/>
          <p:nvPr/>
        </p:nvGrpSpPr>
        <p:grpSpPr>
          <a:xfrm>
            <a:off x="8073445" y="477589"/>
            <a:ext cx="759617" cy="641865"/>
            <a:chOff x="3918650" y="293075"/>
            <a:chExt cx="488500" cy="412775"/>
          </a:xfrm>
          <a:solidFill>
            <a:schemeClr val="accent1"/>
          </a:solidFill>
        </p:grpSpPr>
        <p:sp>
          <p:nvSpPr>
            <p:cNvPr id="7" name="Google Shape;220;p25">
              <a:extLst>
                <a:ext uri="{FF2B5EF4-FFF2-40B4-BE49-F238E27FC236}">
                  <a16:creationId xmlns:a16="http://schemas.microsoft.com/office/drawing/2014/main" id="{6A81ECAB-DDC9-E046-8FFD-5C7279AB3D71}"/>
                </a:ext>
              </a:extLst>
            </p:cNvPr>
            <p:cNvSpPr/>
            <p:nvPr/>
          </p:nvSpPr>
          <p:spPr>
            <a:xfrm>
              <a:off x="4085350" y="293675"/>
              <a:ext cx="154500" cy="412175"/>
            </a:xfrm>
            <a:custGeom>
              <a:avLst/>
              <a:gdLst/>
              <a:ahLst/>
              <a:cxnLst/>
              <a:rect l="l" t="t" r="r" b="b"/>
              <a:pathLst>
                <a:path w="6180" h="16487" extrusionOk="0">
                  <a:moveTo>
                    <a:pt x="709" y="5496"/>
                  </a:moveTo>
                  <a:lnTo>
                    <a:pt x="806" y="5520"/>
                  </a:lnTo>
                  <a:lnTo>
                    <a:pt x="1050" y="5667"/>
                  </a:lnTo>
                  <a:lnTo>
                    <a:pt x="1270" y="5813"/>
                  </a:lnTo>
                  <a:lnTo>
                    <a:pt x="1344" y="5886"/>
                  </a:lnTo>
                  <a:lnTo>
                    <a:pt x="1368" y="5984"/>
                  </a:lnTo>
                  <a:lnTo>
                    <a:pt x="1344" y="6082"/>
                  </a:lnTo>
                  <a:lnTo>
                    <a:pt x="1319" y="6155"/>
                  </a:lnTo>
                  <a:lnTo>
                    <a:pt x="1221" y="6228"/>
                  </a:lnTo>
                  <a:lnTo>
                    <a:pt x="1124" y="6253"/>
                  </a:lnTo>
                  <a:lnTo>
                    <a:pt x="1050" y="6228"/>
                  </a:lnTo>
                  <a:lnTo>
                    <a:pt x="977" y="6204"/>
                  </a:lnTo>
                  <a:lnTo>
                    <a:pt x="782" y="6082"/>
                  </a:lnTo>
                  <a:lnTo>
                    <a:pt x="586" y="5960"/>
                  </a:lnTo>
                  <a:lnTo>
                    <a:pt x="513" y="5911"/>
                  </a:lnTo>
                  <a:lnTo>
                    <a:pt x="464" y="5838"/>
                  </a:lnTo>
                  <a:lnTo>
                    <a:pt x="464" y="5740"/>
                  </a:lnTo>
                  <a:lnTo>
                    <a:pt x="489" y="5642"/>
                  </a:lnTo>
                  <a:lnTo>
                    <a:pt x="538" y="5569"/>
                  </a:lnTo>
                  <a:lnTo>
                    <a:pt x="611" y="5520"/>
                  </a:lnTo>
                  <a:lnTo>
                    <a:pt x="709" y="5496"/>
                  </a:lnTo>
                  <a:close/>
                  <a:moveTo>
                    <a:pt x="1685" y="6351"/>
                  </a:moveTo>
                  <a:lnTo>
                    <a:pt x="1783" y="6375"/>
                  </a:lnTo>
                  <a:lnTo>
                    <a:pt x="1856" y="6448"/>
                  </a:lnTo>
                  <a:lnTo>
                    <a:pt x="2003" y="6668"/>
                  </a:lnTo>
                  <a:lnTo>
                    <a:pt x="2125" y="6888"/>
                  </a:lnTo>
                  <a:lnTo>
                    <a:pt x="2150" y="6986"/>
                  </a:lnTo>
                  <a:lnTo>
                    <a:pt x="2150" y="7083"/>
                  </a:lnTo>
                  <a:lnTo>
                    <a:pt x="2101" y="7156"/>
                  </a:lnTo>
                  <a:lnTo>
                    <a:pt x="2027" y="7230"/>
                  </a:lnTo>
                  <a:lnTo>
                    <a:pt x="1979" y="7254"/>
                  </a:lnTo>
                  <a:lnTo>
                    <a:pt x="1856" y="7254"/>
                  </a:lnTo>
                  <a:lnTo>
                    <a:pt x="1783" y="7230"/>
                  </a:lnTo>
                  <a:lnTo>
                    <a:pt x="1734" y="7181"/>
                  </a:lnTo>
                  <a:lnTo>
                    <a:pt x="1685" y="7132"/>
                  </a:lnTo>
                  <a:lnTo>
                    <a:pt x="1441" y="6741"/>
                  </a:lnTo>
                  <a:lnTo>
                    <a:pt x="1417" y="6644"/>
                  </a:lnTo>
                  <a:lnTo>
                    <a:pt x="1417" y="6546"/>
                  </a:lnTo>
                  <a:lnTo>
                    <a:pt x="1441" y="6448"/>
                  </a:lnTo>
                  <a:lnTo>
                    <a:pt x="1515" y="6399"/>
                  </a:lnTo>
                  <a:lnTo>
                    <a:pt x="1612" y="6351"/>
                  </a:lnTo>
                  <a:close/>
                  <a:moveTo>
                    <a:pt x="2247" y="7498"/>
                  </a:moveTo>
                  <a:lnTo>
                    <a:pt x="2345" y="7523"/>
                  </a:lnTo>
                  <a:lnTo>
                    <a:pt x="2418" y="7572"/>
                  </a:lnTo>
                  <a:lnTo>
                    <a:pt x="2467" y="7645"/>
                  </a:lnTo>
                  <a:lnTo>
                    <a:pt x="2662" y="8109"/>
                  </a:lnTo>
                  <a:lnTo>
                    <a:pt x="2662" y="8207"/>
                  </a:lnTo>
                  <a:lnTo>
                    <a:pt x="2638" y="8304"/>
                  </a:lnTo>
                  <a:lnTo>
                    <a:pt x="2589" y="8378"/>
                  </a:lnTo>
                  <a:lnTo>
                    <a:pt x="2516" y="8426"/>
                  </a:lnTo>
                  <a:lnTo>
                    <a:pt x="2418" y="8451"/>
                  </a:lnTo>
                  <a:lnTo>
                    <a:pt x="2345" y="8426"/>
                  </a:lnTo>
                  <a:lnTo>
                    <a:pt x="2272" y="8402"/>
                  </a:lnTo>
                  <a:lnTo>
                    <a:pt x="2223" y="8353"/>
                  </a:lnTo>
                  <a:lnTo>
                    <a:pt x="2198" y="8280"/>
                  </a:lnTo>
                  <a:lnTo>
                    <a:pt x="2027" y="7840"/>
                  </a:lnTo>
                  <a:lnTo>
                    <a:pt x="2003" y="7743"/>
                  </a:lnTo>
                  <a:lnTo>
                    <a:pt x="2027" y="7645"/>
                  </a:lnTo>
                  <a:lnTo>
                    <a:pt x="2076" y="7572"/>
                  </a:lnTo>
                  <a:lnTo>
                    <a:pt x="2150" y="7523"/>
                  </a:lnTo>
                  <a:lnTo>
                    <a:pt x="2247" y="7498"/>
                  </a:lnTo>
                  <a:close/>
                  <a:moveTo>
                    <a:pt x="2711" y="8720"/>
                  </a:moveTo>
                  <a:lnTo>
                    <a:pt x="2785" y="8744"/>
                  </a:lnTo>
                  <a:lnTo>
                    <a:pt x="2858" y="8793"/>
                  </a:lnTo>
                  <a:lnTo>
                    <a:pt x="2907" y="8866"/>
                  </a:lnTo>
                  <a:lnTo>
                    <a:pt x="3078" y="9355"/>
                  </a:lnTo>
                  <a:lnTo>
                    <a:pt x="3102" y="9452"/>
                  </a:lnTo>
                  <a:lnTo>
                    <a:pt x="3078" y="9526"/>
                  </a:lnTo>
                  <a:lnTo>
                    <a:pt x="3004" y="9599"/>
                  </a:lnTo>
                  <a:lnTo>
                    <a:pt x="2931" y="9648"/>
                  </a:lnTo>
                  <a:lnTo>
                    <a:pt x="2858" y="9672"/>
                  </a:lnTo>
                  <a:lnTo>
                    <a:pt x="2785" y="9672"/>
                  </a:lnTo>
                  <a:lnTo>
                    <a:pt x="2711" y="9623"/>
                  </a:lnTo>
                  <a:lnTo>
                    <a:pt x="2662" y="9574"/>
                  </a:lnTo>
                  <a:lnTo>
                    <a:pt x="2614" y="9501"/>
                  </a:lnTo>
                  <a:lnTo>
                    <a:pt x="2467" y="9037"/>
                  </a:lnTo>
                  <a:lnTo>
                    <a:pt x="2443" y="8939"/>
                  </a:lnTo>
                  <a:lnTo>
                    <a:pt x="2467" y="8842"/>
                  </a:lnTo>
                  <a:lnTo>
                    <a:pt x="2516" y="8768"/>
                  </a:lnTo>
                  <a:lnTo>
                    <a:pt x="2614" y="8720"/>
                  </a:lnTo>
                  <a:close/>
                  <a:moveTo>
                    <a:pt x="3224" y="9941"/>
                  </a:moveTo>
                  <a:lnTo>
                    <a:pt x="3297" y="10014"/>
                  </a:lnTo>
                  <a:lnTo>
                    <a:pt x="3346" y="10087"/>
                  </a:lnTo>
                  <a:lnTo>
                    <a:pt x="3542" y="10527"/>
                  </a:lnTo>
                  <a:lnTo>
                    <a:pt x="3566" y="10625"/>
                  </a:lnTo>
                  <a:lnTo>
                    <a:pt x="3566" y="10722"/>
                  </a:lnTo>
                  <a:lnTo>
                    <a:pt x="3517" y="10796"/>
                  </a:lnTo>
                  <a:lnTo>
                    <a:pt x="3444" y="10844"/>
                  </a:lnTo>
                  <a:lnTo>
                    <a:pt x="3322" y="10869"/>
                  </a:lnTo>
                  <a:lnTo>
                    <a:pt x="3273" y="10869"/>
                  </a:lnTo>
                  <a:lnTo>
                    <a:pt x="3200" y="10844"/>
                  </a:lnTo>
                  <a:lnTo>
                    <a:pt x="3151" y="10796"/>
                  </a:lnTo>
                  <a:lnTo>
                    <a:pt x="3102" y="10747"/>
                  </a:lnTo>
                  <a:lnTo>
                    <a:pt x="2907" y="10258"/>
                  </a:lnTo>
                  <a:lnTo>
                    <a:pt x="2882" y="10161"/>
                  </a:lnTo>
                  <a:lnTo>
                    <a:pt x="2907" y="10087"/>
                  </a:lnTo>
                  <a:lnTo>
                    <a:pt x="2955" y="10014"/>
                  </a:lnTo>
                  <a:lnTo>
                    <a:pt x="3029" y="9941"/>
                  </a:lnTo>
                  <a:close/>
                  <a:moveTo>
                    <a:pt x="3761" y="11089"/>
                  </a:moveTo>
                  <a:lnTo>
                    <a:pt x="3835" y="11137"/>
                  </a:lnTo>
                  <a:lnTo>
                    <a:pt x="3908" y="11211"/>
                  </a:lnTo>
                  <a:lnTo>
                    <a:pt x="4177" y="11577"/>
                  </a:lnTo>
                  <a:lnTo>
                    <a:pt x="4225" y="11675"/>
                  </a:lnTo>
                  <a:lnTo>
                    <a:pt x="4250" y="11748"/>
                  </a:lnTo>
                  <a:lnTo>
                    <a:pt x="4201" y="11846"/>
                  </a:lnTo>
                  <a:lnTo>
                    <a:pt x="4152" y="11919"/>
                  </a:lnTo>
                  <a:lnTo>
                    <a:pt x="4079" y="11968"/>
                  </a:lnTo>
                  <a:lnTo>
                    <a:pt x="3884" y="11968"/>
                  </a:lnTo>
                  <a:lnTo>
                    <a:pt x="3810" y="11895"/>
                  </a:lnTo>
                  <a:lnTo>
                    <a:pt x="3664" y="11675"/>
                  </a:lnTo>
                  <a:lnTo>
                    <a:pt x="3493" y="11455"/>
                  </a:lnTo>
                  <a:lnTo>
                    <a:pt x="3468" y="11382"/>
                  </a:lnTo>
                  <a:lnTo>
                    <a:pt x="3468" y="11284"/>
                  </a:lnTo>
                  <a:lnTo>
                    <a:pt x="3517" y="11186"/>
                  </a:lnTo>
                  <a:lnTo>
                    <a:pt x="3566" y="11137"/>
                  </a:lnTo>
                  <a:lnTo>
                    <a:pt x="3664" y="11089"/>
                  </a:lnTo>
                  <a:close/>
                  <a:moveTo>
                    <a:pt x="4616" y="12041"/>
                  </a:moveTo>
                  <a:lnTo>
                    <a:pt x="4714" y="12090"/>
                  </a:lnTo>
                  <a:lnTo>
                    <a:pt x="4909" y="12212"/>
                  </a:lnTo>
                  <a:lnTo>
                    <a:pt x="5105" y="12334"/>
                  </a:lnTo>
                  <a:lnTo>
                    <a:pt x="5178" y="12383"/>
                  </a:lnTo>
                  <a:lnTo>
                    <a:pt x="5227" y="12481"/>
                  </a:lnTo>
                  <a:lnTo>
                    <a:pt x="5227" y="12554"/>
                  </a:lnTo>
                  <a:lnTo>
                    <a:pt x="5202" y="12652"/>
                  </a:lnTo>
                  <a:lnTo>
                    <a:pt x="5154" y="12725"/>
                  </a:lnTo>
                  <a:lnTo>
                    <a:pt x="5105" y="12749"/>
                  </a:lnTo>
                  <a:lnTo>
                    <a:pt x="5056" y="12774"/>
                  </a:lnTo>
                  <a:lnTo>
                    <a:pt x="4983" y="12798"/>
                  </a:lnTo>
                  <a:lnTo>
                    <a:pt x="4885" y="12774"/>
                  </a:lnTo>
                  <a:lnTo>
                    <a:pt x="4641" y="12627"/>
                  </a:lnTo>
                  <a:lnTo>
                    <a:pt x="4421" y="12481"/>
                  </a:lnTo>
                  <a:lnTo>
                    <a:pt x="4348" y="12407"/>
                  </a:lnTo>
                  <a:lnTo>
                    <a:pt x="4323" y="12310"/>
                  </a:lnTo>
                  <a:lnTo>
                    <a:pt x="4323" y="12236"/>
                  </a:lnTo>
                  <a:lnTo>
                    <a:pt x="4372" y="12139"/>
                  </a:lnTo>
                  <a:lnTo>
                    <a:pt x="4445" y="12066"/>
                  </a:lnTo>
                  <a:lnTo>
                    <a:pt x="4543" y="12041"/>
                  </a:lnTo>
                  <a:close/>
                  <a:moveTo>
                    <a:pt x="0" y="1"/>
                  </a:moveTo>
                  <a:lnTo>
                    <a:pt x="0" y="5325"/>
                  </a:lnTo>
                  <a:lnTo>
                    <a:pt x="74" y="5349"/>
                  </a:lnTo>
                  <a:lnTo>
                    <a:pt x="147" y="5422"/>
                  </a:lnTo>
                  <a:lnTo>
                    <a:pt x="171" y="5496"/>
                  </a:lnTo>
                  <a:lnTo>
                    <a:pt x="171" y="5569"/>
                  </a:lnTo>
                  <a:lnTo>
                    <a:pt x="171" y="5642"/>
                  </a:lnTo>
                  <a:lnTo>
                    <a:pt x="122" y="5716"/>
                  </a:lnTo>
                  <a:lnTo>
                    <a:pt x="74" y="5764"/>
                  </a:lnTo>
                  <a:lnTo>
                    <a:pt x="0" y="5789"/>
                  </a:lnTo>
                  <a:lnTo>
                    <a:pt x="0" y="13360"/>
                  </a:lnTo>
                  <a:lnTo>
                    <a:pt x="6179" y="16486"/>
                  </a:lnTo>
                  <a:lnTo>
                    <a:pt x="6179" y="13116"/>
                  </a:lnTo>
                  <a:lnTo>
                    <a:pt x="5935" y="13091"/>
                  </a:lnTo>
                  <a:lnTo>
                    <a:pt x="5691" y="13042"/>
                  </a:lnTo>
                  <a:lnTo>
                    <a:pt x="5593" y="12994"/>
                  </a:lnTo>
                  <a:lnTo>
                    <a:pt x="5520" y="12945"/>
                  </a:lnTo>
                  <a:lnTo>
                    <a:pt x="5495" y="12847"/>
                  </a:lnTo>
                  <a:lnTo>
                    <a:pt x="5495" y="12749"/>
                  </a:lnTo>
                  <a:lnTo>
                    <a:pt x="5520" y="12676"/>
                  </a:lnTo>
                  <a:lnTo>
                    <a:pt x="5593" y="12603"/>
                  </a:lnTo>
                  <a:lnTo>
                    <a:pt x="5691" y="12554"/>
                  </a:lnTo>
                  <a:lnTo>
                    <a:pt x="5789" y="12554"/>
                  </a:lnTo>
                  <a:lnTo>
                    <a:pt x="6179" y="12627"/>
                  </a:lnTo>
                  <a:lnTo>
                    <a:pt x="6179" y="3127"/>
                  </a:lnTo>
                  <a:lnTo>
                    <a:pt x="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 name="Google Shape;221;p25">
              <a:extLst>
                <a:ext uri="{FF2B5EF4-FFF2-40B4-BE49-F238E27FC236}">
                  <a16:creationId xmlns:a16="http://schemas.microsoft.com/office/drawing/2014/main" id="{122987D4-B5DA-EE40-85FC-2EBFA77093EE}"/>
                </a:ext>
              </a:extLst>
            </p:cNvPr>
            <p:cNvSpPr/>
            <p:nvPr/>
          </p:nvSpPr>
          <p:spPr>
            <a:xfrm>
              <a:off x="3918650" y="293075"/>
              <a:ext cx="153900" cy="407275"/>
            </a:xfrm>
            <a:custGeom>
              <a:avLst/>
              <a:gdLst/>
              <a:ahLst/>
              <a:cxnLst/>
              <a:rect l="l" t="t" r="r" b="b"/>
              <a:pathLst>
                <a:path w="6156" h="16291" extrusionOk="0">
                  <a:moveTo>
                    <a:pt x="5349" y="5495"/>
                  </a:moveTo>
                  <a:lnTo>
                    <a:pt x="5447" y="5520"/>
                  </a:lnTo>
                  <a:lnTo>
                    <a:pt x="5520" y="5569"/>
                  </a:lnTo>
                  <a:lnTo>
                    <a:pt x="5569" y="5666"/>
                  </a:lnTo>
                  <a:lnTo>
                    <a:pt x="5569" y="5764"/>
                  </a:lnTo>
                  <a:lnTo>
                    <a:pt x="5545" y="5837"/>
                  </a:lnTo>
                  <a:lnTo>
                    <a:pt x="5496" y="5935"/>
                  </a:lnTo>
                  <a:lnTo>
                    <a:pt x="5423" y="5984"/>
                  </a:lnTo>
                  <a:lnTo>
                    <a:pt x="5203" y="6057"/>
                  </a:lnTo>
                  <a:lnTo>
                    <a:pt x="5008" y="6155"/>
                  </a:lnTo>
                  <a:lnTo>
                    <a:pt x="4934" y="6179"/>
                  </a:lnTo>
                  <a:lnTo>
                    <a:pt x="4812" y="6179"/>
                  </a:lnTo>
                  <a:lnTo>
                    <a:pt x="4763" y="6155"/>
                  </a:lnTo>
                  <a:lnTo>
                    <a:pt x="4714" y="6106"/>
                  </a:lnTo>
                  <a:lnTo>
                    <a:pt x="4666" y="6057"/>
                  </a:lnTo>
                  <a:lnTo>
                    <a:pt x="4641" y="5959"/>
                  </a:lnTo>
                  <a:lnTo>
                    <a:pt x="4641" y="5862"/>
                  </a:lnTo>
                  <a:lnTo>
                    <a:pt x="4690" y="5788"/>
                  </a:lnTo>
                  <a:lnTo>
                    <a:pt x="4763" y="5740"/>
                  </a:lnTo>
                  <a:lnTo>
                    <a:pt x="5008" y="5617"/>
                  </a:lnTo>
                  <a:lnTo>
                    <a:pt x="5252" y="5520"/>
                  </a:lnTo>
                  <a:lnTo>
                    <a:pt x="5349" y="5495"/>
                  </a:lnTo>
                  <a:close/>
                  <a:moveTo>
                    <a:pt x="4250" y="6155"/>
                  </a:moveTo>
                  <a:lnTo>
                    <a:pt x="4348" y="6179"/>
                  </a:lnTo>
                  <a:lnTo>
                    <a:pt x="4421" y="6252"/>
                  </a:lnTo>
                  <a:lnTo>
                    <a:pt x="4470" y="6326"/>
                  </a:lnTo>
                  <a:lnTo>
                    <a:pt x="4470" y="6423"/>
                  </a:lnTo>
                  <a:lnTo>
                    <a:pt x="4446" y="6497"/>
                  </a:lnTo>
                  <a:lnTo>
                    <a:pt x="4397" y="6594"/>
                  </a:lnTo>
                  <a:lnTo>
                    <a:pt x="4226" y="6741"/>
                  </a:lnTo>
                  <a:lnTo>
                    <a:pt x="4079" y="6912"/>
                  </a:lnTo>
                  <a:lnTo>
                    <a:pt x="3982" y="6985"/>
                  </a:lnTo>
                  <a:lnTo>
                    <a:pt x="3884" y="7010"/>
                  </a:lnTo>
                  <a:lnTo>
                    <a:pt x="3811" y="6985"/>
                  </a:lnTo>
                  <a:lnTo>
                    <a:pt x="3738" y="6936"/>
                  </a:lnTo>
                  <a:lnTo>
                    <a:pt x="3664" y="6863"/>
                  </a:lnTo>
                  <a:lnTo>
                    <a:pt x="3640" y="6790"/>
                  </a:lnTo>
                  <a:lnTo>
                    <a:pt x="3664" y="6692"/>
                  </a:lnTo>
                  <a:lnTo>
                    <a:pt x="3713" y="6594"/>
                  </a:lnTo>
                  <a:lnTo>
                    <a:pt x="3884" y="6399"/>
                  </a:lnTo>
                  <a:lnTo>
                    <a:pt x="4079" y="6228"/>
                  </a:lnTo>
                  <a:lnTo>
                    <a:pt x="4153" y="6179"/>
                  </a:lnTo>
                  <a:lnTo>
                    <a:pt x="4250" y="6155"/>
                  </a:lnTo>
                  <a:close/>
                  <a:moveTo>
                    <a:pt x="3469" y="7156"/>
                  </a:moveTo>
                  <a:lnTo>
                    <a:pt x="3542" y="7205"/>
                  </a:lnTo>
                  <a:lnTo>
                    <a:pt x="3615" y="7254"/>
                  </a:lnTo>
                  <a:lnTo>
                    <a:pt x="3664" y="7351"/>
                  </a:lnTo>
                  <a:lnTo>
                    <a:pt x="3664" y="7449"/>
                  </a:lnTo>
                  <a:lnTo>
                    <a:pt x="3640" y="7547"/>
                  </a:lnTo>
                  <a:lnTo>
                    <a:pt x="3396" y="7962"/>
                  </a:lnTo>
                  <a:lnTo>
                    <a:pt x="3371" y="8011"/>
                  </a:lnTo>
                  <a:lnTo>
                    <a:pt x="3298" y="8060"/>
                  </a:lnTo>
                  <a:lnTo>
                    <a:pt x="3249" y="8084"/>
                  </a:lnTo>
                  <a:lnTo>
                    <a:pt x="3176" y="8084"/>
                  </a:lnTo>
                  <a:lnTo>
                    <a:pt x="3078" y="8060"/>
                  </a:lnTo>
                  <a:lnTo>
                    <a:pt x="3005" y="8011"/>
                  </a:lnTo>
                  <a:lnTo>
                    <a:pt x="2956" y="7913"/>
                  </a:lnTo>
                  <a:lnTo>
                    <a:pt x="2932" y="7840"/>
                  </a:lnTo>
                  <a:lnTo>
                    <a:pt x="2956" y="7742"/>
                  </a:lnTo>
                  <a:lnTo>
                    <a:pt x="3225" y="7278"/>
                  </a:lnTo>
                  <a:lnTo>
                    <a:pt x="3273" y="7205"/>
                  </a:lnTo>
                  <a:lnTo>
                    <a:pt x="3371" y="7180"/>
                  </a:lnTo>
                  <a:lnTo>
                    <a:pt x="3469" y="7156"/>
                  </a:lnTo>
                  <a:close/>
                  <a:moveTo>
                    <a:pt x="2858" y="8328"/>
                  </a:moveTo>
                  <a:lnTo>
                    <a:pt x="2956" y="8353"/>
                  </a:lnTo>
                  <a:lnTo>
                    <a:pt x="3029" y="8402"/>
                  </a:lnTo>
                  <a:lnTo>
                    <a:pt x="3078" y="8475"/>
                  </a:lnTo>
                  <a:lnTo>
                    <a:pt x="3103" y="8573"/>
                  </a:lnTo>
                  <a:lnTo>
                    <a:pt x="3103" y="8670"/>
                  </a:lnTo>
                  <a:lnTo>
                    <a:pt x="2932" y="9110"/>
                  </a:lnTo>
                  <a:lnTo>
                    <a:pt x="2907" y="9183"/>
                  </a:lnTo>
                  <a:lnTo>
                    <a:pt x="2858" y="9232"/>
                  </a:lnTo>
                  <a:lnTo>
                    <a:pt x="2785" y="9281"/>
                  </a:lnTo>
                  <a:lnTo>
                    <a:pt x="2638" y="9281"/>
                  </a:lnTo>
                  <a:lnTo>
                    <a:pt x="2541" y="9232"/>
                  </a:lnTo>
                  <a:lnTo>
                    <a:pt x="2492" y="9159"/>
                  </a:lnTo>
                  <a:lnTo>
                    <a:pt x="2468" y="9061"/>
                  </a:lnTo>
                  <a:lnTo>
                    <a:pt x="2468" y="8963"/>
                  </a:lnTo>
                  <a:lnTo>
                    <a:pt x="2638" y="8499"/>
                  </a:lnTo>
                  <a:lnTo>
                    <a:pt x="2687" y="8402"/>
                  </a:lnTo>
                  <a:lnTo>
                    <a:pt x="2761" y="8353"/>
                  </a:lnTo>
                  <a:lnTo>
                    <a:pt x="2858" y="8328"/>
                  </a:lnTo>
                  <a:close/>
                  <a:moveTo>
                    <a:pt x="2541" y="9574"/>
                  </a:moveTo>
                  <a:lnTo>
                    <a:pt x="2638" y="9623"/>
                  </a:lnTo>
                  <a:lnTo>
                    <a:pt x="2712" y="9696"/>
                  </a:lnTo>
                  <a:lnTo>
                    <a:pt x="2736" y="9769"/>
                  </a:lnTo>
                  <a:lnTo>
                    <a:pt x="2736" y="9867"/>
                  </a:lnTo>
                  <a:lnTo>
                    <a:pt x="2638" y="10355"/>
                  </a:lnTo>
                  <a:lnTo>
                    <a:pt x="2590" y="10429"/>
                  </a:lnTo>
                  <a:lnTo>
                    <a:pt x="2541" y="10502"/>
                  </a:lnTo>
                  <a:lnTo>
                    <a:pt x="2468" y="10526"/>
                  </a:lnTo>
                  <a:lnTo>
                    <a:pt x="2394" y="10551"/>
                  </a:lnTo>
                  <a:lnTo>
                    <a:pt x="2345" y="10551"/>
                  </a:lnTo>
                  <a:lnTo>
                    <a:pt x="2248" y="10502"/>
                  </a:lnTo>
                  <a:lnTo>
                    <a:pt x="2199" y="10429"/>
                  </a:lnTo>
                  <a:lnTo>
                    <a:pt x="2150" y="10355"/>
                  </a:lnTo>
                  <a:lnTo>
                    <a:pt x="2150" y="10258"/>
                  </a:lnTo>
                  <a:lnTo>
                    <a:pt x="2248" y="9769"/>
                  </a:lnTo>
                  <a:lnTo>
                    <a:pt x="2297" y="9672"/>
                  </a:lnTo>
                  <a:lnTo>
                    <a:pt x="2370" y="9598"/>
                  </a:lnTo>
                  <a:lnTo>
                    <a:pt x="2443" y="9574"/>
                  </a:lnTo>
                  <a:close/>
                  <a:moveTo>
                    <a:pt x="2297" y="10844"/>
                  </a:moveTo>
                  <a:lnTo>
                    <a:pt x="2394" y="10868"/>
                  </a:lnTo>
                  <a:lnTo>
                    <a:pt x="2468" y="10942"/>
                  </a:lnTo>
                  <a:lnTo>
                    <a:pt x="2516" y="11015"/>
                  </a:lnTo>
                  <a:lnTo>
                    <a:pt x="2516" y="11113"/>
                  </a:lnTo>
                  <a:lnTo>
                    <a:pt x="2492" y="11357"/>
                  </a:lnTo>
                  <a:lnTo>
                    <a:pt x="2468" y="11430"/>
                  </a:lnTo>
                  <a:lnTo>
                    <a:pt x="2419" y="11503"/>
                  </a:lnTo>
                  <a:lnTo>
                    <a:pt x="2345" y="11552"/>
                  </a:lnTo>
                  <a:lnTo>
                    <a:pt x="2248" y="11577"/>
                  </a:lnTo>
                  <a:lnTo>
                    <a:pt x="2223" y="11577"/>
                  </a:lnTo>
                  <a:lnTo>
                    <a:pt x="2126" y="11552"/>
                  </a:lnTo>
                  <a:lnTo>
                    <a:pt x="2052" y="11503"/>
                  </a:lnTo>
                  <a:lnTo>
                    <a:pt x="2028" y="11406"/>
                  </a:lnTo>
                  <a:lnTo>
                    <a:pt x="2003" y="11308"/>
                  </a:lnTo>
                  <a:lnTo>
                    <a:pt x="2028" y="11064"/>
                  </a:lnTo>
                  <a:lnTo>
                    <a:pt x="2052" y="10966"/>
                  </a:lnTo>
                  <a:lnTo>
                    <a:pt x="2126" y="10893"/>
                  </a:lnTo>
                  <a:lnTo>
                    <a:pt x="2199" y="10844"/>
                  </a:lnTo>
                  <a:close/>
                  <a:moveTo>
                    <a:pt x="6155" y="0"/>
                  </a:moveTo>
                  <a:lnTo>
                    <a:pt x="538" y="2858"/>
                  </a:lnTo>
                  <a:lnTo>
                    <a:pt x="416" y="2906"/>
                  </a:lnTo>
                  <a:lnTo>
                    <a:pt x="318" y="3004"/>
                  </a:lnTo>
                  <a:lnTo>
                    <a:pt x="221" y="3102"/>
                  </a:lnTo>
                  <a:lnTo>
                    <a:pt x="147" y="3224"/>
                  </a:lnTo>
                  <a:lnTo>
                    <a:pt x="74" y="3322"/>
                  </a:lnTo>
                  <a:lnTo>
                    <a:pt x="25" y="3444"/>
                  </a:lnTo>
                  <a:lnTo>
                    <a:pt x="1" y="3566"/>
                  </a:lnTo>
                  <a:lnTo>
                    <a:pt x="1" y="3688"/>
                  </a:lnTo>
                  <a:lnTo>
                    <a:pt x="1" y="15924"/>
                  </a:lnTo>
                  <a:lnTo>
                    <a:pt x="1" y="16046"/>
                  </a:lnTo>
                  <a:lnTo>
                    <a:pt x="50" y="16119"/>
                  </a:lnTo>
                  <a:lnTo>
                    <a:pt x="98" y="16193"/>
                  </a:lnTo>
                  <a:lnTo>
                    <a:pt x="172" y="16241"/>
                  </a:lnTo>
                  <a:lnTo>
                    <a:pt x="245" y="16266"/>
                  </a:lnTo>
                  <a:lnTo>
                    <a:pt x="343" y="16290"/>
                  </a:lnTo>
                  <a:lnTo>
                    <a:pt x="465" y="16266"/>
                  </a:lnTo>
                  <a:lnTo>
                    <a:pt x="563" y="16217"/>
                  </a:lnTo>
                  <a:lnTo>
                    <a:pt x="6155" y="13360"/>
                  </a:lnTo>
                  <a:lnTo>
                    <a:pt x="6155" y="5813"/>
                  </a:lnTo>
                  <a:lnTo>
                    <a:pt x="6009" y="5813"/>
                  </a:lnTo>
                  <a:lnTo>
                    <a:pt x="5936" y="5764"/>
                  </a:lnTo>
                  <a:lnTo>
                    <a:pt x="5887" y="5691"/>
                  </a:lnTo>
                  <a:lnTo>
                    <a:pt x="5862" y="5593"/>
                  </a:lnTo>
                  <a:lnTo>
                    <a:pt x="5887" y="5495"/>
                  </a:lnTo>
                  <a:lnTo>
                    <a:pt x="5936" y="5422"/>
                  </a:lnTo>
                  <a:lnTo>
                    <a:pt x="6009" y="5373"/>
                  </a:lnTo>
                  <a:lnTo>
                    <a:pt x="6082" y="5349"/>
                  </a:lnTo>
                  <a:lnTo>
                    <a:pt x="6155" y="5324"/>
                  </a:lnTo>
                  <a:lnTo>
                    <a:pt x="615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22;p25">
              <a:extLst>
                <a:ext uri="{FF2B5EF4-FFF2-40B4-BE49-F238E27FC236}">
                  <a16:creationId xmlns:a16="http://schemas.microsoft.com/office/drawing/2014/main" id="{C416D363-1695-5E47-B92B-36BB2340A955}"/>
                </a:ext>
              </a:extLst>
            </p:cNvPr>
            <p:cNvSpPr/>
            <p:nvPr/>
          </p:nvSpPr>
          <p:spPr>
            <a:xfrm>
              <a:off x="4253250" y="298550"/>
              <a:ext cx="153900" cy="406675"/>
            </a:xfrm>
            <a:custGeom>
              <a:avLst/>
              <a:gdLst/>
              <a:ahLst/>
              <a:cxnLst/>
              <a:rect l="l" t="t" r="r" b="b"/>
              <a:pathLst>
                <a:path w="6156" h="16267" extrusionOk="0">
                  <a:moveTo>
                    <a:pt x="3713" y="4348"/>
                  </a:moveTo>
                  <a:lnTo>
                    <a:pt x="3737" y="4373"/>
                  </a:lnTo>
                  <a:lnTo>
                    <a:pt x="3786" y="4397"/>
                  </a:lnTo>
                  <a:lnTo>
                    <a:pt x="3811" y="4421"/>
                  </a:lnTo>
                  <a:lnTo>
                    <a:pt x="3835" y="4544"/>
                  </a:lnTo>
                  <a:lnTo>
                    <a:pt x="3811" y="4666"/>
                  </a:lnTo>
                  <a:lnTo>
                    <a:pt x="3737" y="4812"/>
                  </a:lnTo>
                  <a:lnTo>
                    <a:pt x="3224" y="5716"/>
                  </a:lnTo>
                  <a:lnTo>
                    <a:pt x="3762" y="6009"/>
                  </a:lnTo>
                  <a:lnTo>
                    <a:pt x="3786" y="6033"/>
                  </a:lnTo>
                  <a:lnTo>
                    <a:pt x="3811" y="6082"/>
                  </a:lnTo>
                  <a:lnTo>
                    <a:pt x="3835" y="6180"/>
                  </a:lnTo>
                  <a:lnTo>
                    <a:pt x="3811" y="6326"/>
                  </a:lnTo>
                  <a:lnTo>
                    <a:pt x="3762" y="6473"/>
                  </a:lnTo>
                  <a:lnTo>
                    <a:pt x="3664" y="6595"/>
                  </a:lnTo>
                  <a:lnTo>
                    <a:pt x="3566" y="6668"/>
                  </a:lnTo>
                  <a:lnTo>
                    <a:pt x="3444" y="6717"/>
                  </a:lnTo>
                  <a:lnTo>
                    <a:pt x="3395" y="6717"/>
                  </a:lnTo>
                  <a:lnTo>
                    <a:pt x="3371" y="6693"/>
                  </a:lnTo>
                  <a:lnTo>
                    <a:pt x="2834" y="6400"/>
                  </a:lnTo>
                  <a:lnTo>
                    <a:pt x="2321" y="7303"/>
                  </a:lnTo>
                  <a:lnTo>
                    <a:pt x="2223" y="7426"/>
                  </a:lnTo>
                  <a:lnTo>
                    <a:pt x="2125" y="7499"/>
                  </a:lnTo>
                  <a:lnTo>
                    <a:pt x="2003" y="7548"/>
                  </a:lnTo>
                  <a:lnTo>
                    <a:pt x="1954" y="7548"/>
                  </a:lnTo>
                  <a:lnTo>
                    <a:pt x="1930" y="7523"/>
                  </a:lnTo>
                  <a:lnTo>
                    <a:pt x="1881" y="7499"/>
                  </a:lnTo>
                  <a:lnTo>
                    <a:pt x="1857" y="7450"/>
                  </a:lnTo>
                  <a:lnTo>
                    <a:pt x="1832" y="7352"/>
                  </a:lnTo>
                  <a:lnTo>
                    <a:pt x="1857" y="7206"/>
                  </a:lnTo>
                  <a:lnTo>
                    <a:pt x="1930" y="7059"/>
                  </a:lnTo>
                  <a:lnTo>
                    <a:pt x="2443" y="6156"/>
                  </a:lnTo>
                  <a:lnTo>
                    <a:pt x="1906" y="5862"/>
                  </a:lnTo>
                  <a:lnTo>
                    <a:pt x="1881" y="5838"/>
                  </a:lnTo>
                  <a:lnTo>
                    <a:pt x="1857" y="5789"/>
                  </a:lnTo>
                  <a:lnTo>
                    <a:pt x="1832" y="5691"/>
                  </a:lnTo>
                  <a:lnTo>
                    <a:pt x="1857" y="5569"/>
                  </a:lnTo>
                  <a:lnTo>
                    <a:pt x="1906" y="5423"/>
                  </a:lnTo>
                  <a:lnTo>
                    <a:pt x="2003" y="5301"/>
                  </a:lnTo>
                  <a:lnTo>
                    <a:pt x="2101" y="5203"/>
                  </a:lnTo>
                  <a:lnTo>
                    <a:pt x="2223" y="5179"/>
                  </a:lnTo>
                  <a:lnTo>
                    <a:pt x="2272" y="5179"/>
                  </a:lnTo>
                  <a:lnTo>
                    <a:pt x="2296" y="5203"/>
                  </a:lnTo>
                  <a:lnTo>
                    <a:pt x="2834" y="5496"/>
                  </a:lnTo>
                  <a:lnTo>
                    <a:pt x="3347" y="4592"/>
                  </a:lnTo>
                  <a:lnTo>
                    <a:pt x="3444" y="4470"/>
                  </a:lnTo>
                  <a:lnTo>
                    <a:pt x="3542" y="4373"/>
                  </a:lnTo>
                  <a:lnTo>
                    <a:pt x="3664" y="4348"/>
                  </a:lnTo>
                  <a:close/>
                  <a:moveTo>
                    <a:pt x="3176" y="7303"/>
                  </a:moveTo>
                  <a:lnTo>
                    <a:pt x="3249" y="7328"/>
                  </a:lnTo>
                  <a:lnTo>
                    <a:pt x="3322" y="7401"/>
                  </a:lnTo>
                  <a:lnTo>
                    <a:pt x="3371" y="7474"/>
                  </a:lnTo>
                  <a:lnTo>
                    <a:pt x="3420" y="7743"/>
                  </a:lnTo>
                  <a:lnTo>
                    <a:pt x="3420" y="7841"/>
                  </a:lnTo>
                  <a:lnTo>
                    <a:pt x="3371" y="7914"/>
                  </a:lnTo>
                  <a:lnTo>
                    <a:pt x="3298" y="7987"/>
                  </a:lnTo>
                  <a:lnTo>
                    <a:pt x="3224" y="8012"/>
                  </a:lnTo>
                  <a:lnTo>
                    <a:pt x="3102" y="8012"/>
                  </a:lnTo>
                  <a:lnTo>
                    <a:pt x="3029" y="7963"/>
                  </a:lnTo>
                  <a:lnTo>
                    <a:pt x="2956" y="7914"/>
                  </a:lnTo>
                  <a:lnTo>
                    <a:pt x="2931" y="7816"/>
                  </a:lnTo>
                  <a:lnTo>
                    <a:pt x="2883" y="7596"/>
                  </a:lnTo>
                  <a:lnTo>
                    <a:pt x="2883" y="7499"/>
                  </a:lnTo>
                  <a:lnTo>
                    <a:pt x="2907" y="7426"/>
                  </a:lnTo>
                  <a:lnTo>
                    <a:pt x="2980" y="7352"/>
                  </a:lnTo>
                  <a:lnTo>
                    <a:pt x="3078" y="7303"/>
                  </a:lnTo>
                  <a:close/>
                  <a:moveTo>
                    <a:pt x="3249" y="8354"/>
                  </a:moveTo>
                  <a:lnTo>
                    <a:pt x="3347" y="8378"/>
                  </a:lnTo>
                  <a:lnTo>
                    <a:pt x="3444" y="8427"/>
                  </a:lnTo>
                  <a:lnTo>
                    <a:pt x="3493" y="8500"/>
                  </a:lnTo>
                  <a:lnTo>
                    <a:pt x="3518" y="8598"/>
                  </a:lnTo>
                  <a:lnTo>
                    <a:pt x="3542" y="9013"/>
                  </a:lnTo>
                  <a:lnTo>
                    <a:pt x="3518" y="9111"/>
                  </a:lnTo>
                  <a:lnTo>
                    <a:pt x="3518" y="9208"/>
                  </a:lnTo>
                  <a:lnTo>
                    <a:pt x="3469" y="9282"/>
                  </a:lnTo>
                  <a:lnTo>
                    <a:pt x="3371" y="9331"/>
                  </a:lnTo>
                  <a:lnTo>
                    <a:pt x="3273" y="9355"/>
                  </a:lnTo>
                  <a:lnTo>
                    <a:pt x="3176" y="9331"/>
                  </a:lnTo>
                  <a:lnTo>
                    <a:pt x="3102" y="9282"/>
                  </a:lnTo>
                  <a:lnTo>
                    <a:pt x="3054" y="9184"/>
                  </a:lnTo>
                  <a:lnTo>
                    <a:pt x="3029" y="9086"/>
                  </a:lnTo>
                  <a:lnTo>
                    <a:pt x="3054" y="9013"/>
                  </a:lnTo>
                  <a:lnTo>
                    <a:pt x="3029" y="8622"/>
                  </a:lnTo>
                  <a:lnTo>
                    <a:pt x="3054" y="8525"/>
                  </a:lnTo>
                  <a:lnTo>
                    <a:pt x="3102" y="8451"/>
                  </a:lnTo>
                  <a:lnTo>
                    <a:pt x="3176" y="8378"/>
                  </a:lnTo>
                  <a:lnTo>
                    <a:pt x="3249" y="8354"/>
                  </a:lnTo>
                  <a:close/>
                  <a:moveTo>
                    <a:pt x="3249" y="9648"/>
                  </a:moveTo>
                  <a:lnTo>
                    <a:pt x="3347" y="9697"/>
                  </a:lnTo>
                  <a:lnTo>
                    <a:pt x="3420" y="9746"/>
                  </a:lnTo>
                  <a:lnTo>
                    <a:pt x="3469" y="9843"/>
                  </a:lnTo>
                  <a:lnTo>
                    <a:pt x="3469" y="9941"/>
                  </a:lnTo>
                  <a:lnTo>
                    <a:pt x="3347" y="10454"/>
                  </a:lnTo>
                  <a:lnTo>
                    <a:pt x="3322" y="10527"/>
                  </a:lnTo>
                  <a:lnTo>
                    <a:pt x="3273" y="10576"/>
                  </a:lnTo>
                  <a:lnTo>
                    <a:pt x="3200" y="10601"/>
                  </a:lnTo>
                  <a:lnTo>
                    <a:pt x="3127" y="10625"/>
                  </a:lnTo>
                  <a:lnTo>
                    <a:pt x="3054" y="10625"/>
                  </a:lnTo>
                  <a:lnTo>
                    <a:pt x="2956" y="10576"/>
                  </a:lnTo>
                  <a:lnTo>
                    <a:pt x="2907" y="10503"/>
                  </a:lnTo>
                  <a:lnTo>
                    <a:pt x="2883" y="10405"/>
                  </a:lnTo>
                  <a:lnTo>
                    <a:pt x="2883" y="10307"/>
                  </a:lnTo>
                  <a:lnTo>
                    <a:pt x="2980" y="9868"/>
                  </a:lnTo>
                  <a:lnTo>
                    <a:pt x="3005" y="9770"/>
                  </a:lnTo>
                  <a:lnTo>
                    <a:pt x="3078" y="9697"/>
                  </a:lnTo>
                  <a:lnTo>
                    <a:pt x="3151" y="9648"/>
                  </a:lnTo>
                  <a:close/>
                  <a:moveTo>
                    <a:pt x="2858" y="10869"/>
                  </a:moveTo>
                  <a:lnTo>
                    <a:pt x="2931" y="10894"/>
                  </a:lnTo>
                  <a:lnTo>
                    <a:pt x="3005" y="10967"/>
                  </a:lnTo>
                  <a:lnTo>
                    <a:pt x="3054" y="11040"/>
                  </a:lnTo>
                  <a:lnTo>
                    <a:pt x="3078" y="11138"/>
                  </a:lnTo>
                  <a:lnTo>
                    <a:pt x="3029" y="11236"/>
                  </a:lnTo>
                  <a:lnTo>
                    <a:pt x="2907" y="11480"/>
                  </a:lnTo>
                  <a:lnTo>
                    <a:pt x="2736" y="11700"/>
                  </a:lnTo>
                  <a:lnTo>
                    <a:pt x="2663" y="11748"/>
                  </a:lnTo>
                  <a:lnTo>
                    <a:pt x="2565" y="11773"/>
                  </a:lnTo>
                  <a:lnTo>
                    <a:pt x="2467" y="11773"/>
                  </a:lnTo>
                  <a:lnTo>
                    <a:pt x="2394" y="11724"/>
                  </a:lnTo>
                  <a:lnTo>
                    <a:pt x="2345" y="11651"/>
                  </a:lnTo>
                  <a:lnTo>
                    <a:pt x="2321" y="11577"/>
                  </a:lnTo>
                  <a:lnTo>
                    <a:pt x="2321" y="11480"/>
                  </a:lnTo>
                  <a:lnTo>
                    <a:pt x="2370" y="11382"/>
                  </a:lnTo>
                  <a:lnTo>
                    <a:pt x="2492" y="11211"/>
                  </a:lnTo>
                  <a:lnTo>
                    <a:pt x="2614" y="11016"/>
                  </a:lnTo>
                  <a:lnTo>
                    <a:pt x="2663" y="10918"/>
                  </a:lnTo>
                  <a:lnTo>
                    <a:pt x="2760" y="10894"/>
                  </a:lnTo>
                  <a:lnTo>
                    <a:pt x="2858" y="10869"/>
                  </a:lnTo>
                  <a:close/>
                  <a:moveTo>
                    <a:pt x="2028" y="11846"/>
                  </a:moveTo>
                  <a:lnTo>
                    <a:pt x="2101" y="11871"/>
                  </a:lnTo>
                  <a:lnTo>
                    <a:pt x="2174" y="11944"/>
                  </a:lnTo>
                  <a:lnTo>
                    <a:pt x="2223" y="12041"/>
                  </a:lnTo>
                  <a:lnTo>
                    <a:pt x="2223" y="12115"/>
                  </a:lnTo>
                  <a:lnTo>
                    <a:pt x="2174" y="12212"/>
                  </a:lnTo>
                  <a:lnTo>
                    <a:pt x="2125" y="12286"/>
                  </a:lnTo>
                  <a:lnTo>
                    <a:pt x="1881" y="12432"/>
                  </a:lnTo>
                  <a:lnTo>
                    <a:pt x="1661" y="12554"/>
                  </a:lnTo>
                  <a:lnTo>
                    <a:pt x="1539" y="12579"/>
                  </a:lnTo>
                  <a:lnTo>
                    <a:pt x="1490" y="12554"/>
                  </a:lnTo>
                  <a:lnTo>
                    <a:pt x="1417" y="12530"/>
                  </a:lnTo>
                  <a:lnTo>
                    <a:pt x="1368" y="12481"/>
                  </a:lnTo>
                  <a:lnTo>
                    <a:pt x="1319" y="12432"/>
                  </a:lnTo>
                  <a:lnTo>
                    <a:pt x="1295" y="12335"/>
                  </a:lnTo>
                  <a:lnTo>
                    <a:pt x="1319" y="12237"/>
                  </a:lnTo>
                  <a:lnTo>
                    <a:pt x="1368" y="12164"/>
                  </a:lnTo>
                  <a:lnTo>
                    <a:pt x="1442" y="12115"/>
                  </a:lnTo>
                  <a:lnTo>
                    <a:pt x="1637" y="11993"/>
                  </a:lnTo>
                  <a:lnTo>
                    <a:pt x="1832" y="11871"/>
                  </a:lnTo>
                  <a:lnTo>
                    <a:pt x="1930" y="11846"/>
                  </a:lnTo>
                  <a:close/>
                  <a:moveTo>
                    <a:pt x="831" y="12335"/>
                  </a:moveTo>
                  <a:lnTo>
                    <a:pt x="929" y="12383"/>
                  </a:lnTo>
                  <a:lnTo>
                    <a:pt x="1002" y="12432"/>
                  </a:lnTo>
                  <a:lnTo>
                    <a:pt x="1026" y="12530"/>
                  </a:lnTo>
                  <a:lnTo>
                    <a:pt x="1026" y="12628"/>
                  </a:lnTo>
                  <a:lnTo>
                    <a:pt x="1002" y="12701"/>
                  </a:lnTo>
                  <a:lnTo>
                    <a:pt x="929" y="12774"/>
                  </a:lnTo>
                  <a:lnTo>
                    <a:pt x="855" y="12823"/>
                  </a:lnTo>
                  <a:lnTo>
                    <a:pt x="318" y="12896"/>
                  </a:lnTo>
                  <a:lnTo>
                    <a:pt x="294" y="12896"/>
                  </a:lnTo>
                  <a:lnTo>
                    <a:pt x="220" y="12872"/>
                  </a:lnTo>
                  <a:lnTo>
                    <a:pt x="147" y="12823"/>
                  </a:lnTo>
                  <a:lnTo>
                    <a:pt x="74" y="12774"/>
                  </a:lnTo>
                  <a:lnTo>
                    <a:pt x="49" y="12676"/>
                  </a:lnTo>
                  <a:lnTo>
                    <a:pt x="74" y="12579"/>
                  </a:lnTo>
                  <a:lnTo>
                    <a:pt x="123" y="12506"/>
                  </a:lnTo>
                  <a:lnTo>
                    <a:pt x="196" y="12432"/>
                  </a:lnTo>
                  <a:lnTo>
                    <a:pt x="269" y="12408"/>
                  </a:lnTo>
                  <a:lnTo>
                    <a:pt x="733" y="12335"/>
                  </a:lnTo>
                  <a:close/>
                  <a:moveTo>
                    <a:pt x="5691" y="1"/>
                  </a:moveTo>
                  <a:lnTo>
                    <a:pt x="5593" y="50"/>
                  </a:lnTo>
                  <a:lnTo>
                    <a:pt x="1" y="2907"/>
                  </a:lnTo>
                  <a:lnTo>
                    <a:pt x="1" y="16267"/>
                  </a:lnTo>
                  <a:lnTo>
                    <a:pt x="5618" y="13409"/>
                  </a:lnTo>
                  <a:lnTo>
                    <a:pt x="5740" y="13360"/>
                  </a:lnTo>
                  <a:lnTo>
                    <a:pt x="5838" y="13263"/>
                  </a:lnTo>
                  <a:lnTo>
                    <a:pt x="5935" y="13165"/>
                  </a:lnTo>
                  <a:lnTo>
                    <a:pt x="6009" y="13067"/>
                  </a:lnTo>
                  <a:lnTo>
                    <a:pt x="6082" y="12945"/>
                  </a:lnTo>
                  <a:lnTo>
                    <a:pt x="6131" y="12823"/>
                  </a:lnTo>
                  <a:lnTo>
                    <a:pt x="6155" y="12701"/>
                  </a:lnTo>
                  <a:lnTo>
                    <a:pt x="6155" y="12579"/>
                  </a:lnTo>
                  <a:lnTo>
                    <a:pt x="6155" y="343"/>
                  </a:lnTo>
                  <a:lnTo>
                    <a:pt x="6155" y="221"/>
                  </a:lnTo>
                  <a:lnTo>
                    <a:pt x="6106" y="147"/>
                  </a:lnTo>
                  <a:lnTo>
                    <a:pt x="6058" y="74"/>
                  </a:lnTo>
                  <a:lnTo>
                    <a:pt x="5984" y="25"/>
                  </a:lnTo>
                  <a:lnTo>
                    <a:pt x="5911"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2" name="Picture 11">
            <a:extLst>
              <a:ext uri="{FF2B5EF4-FFF2-40B4-BE49-F238E27FC236}">
                <a16:creationId xmlns:a16="http://schemas.microsoft.com/office/drawing/2014/main" id="{2221225C-BD0C-1844-AEC7-B7C4794D5BD0}"/>
              </a:ext>
            </a:extLst>
          </p:cNvPr>
          <p:cNvPicPr>
            <a:picLocks noChangeAspect="1"/>
          </p:cNvPicPr>
          <p:nvPr/>
        </p:nvPicPr>
        <p:blipFill>
          <a:blip r:embed="rId3"/>
          <a:stretch>
            <a:fillRect/>
          </a:stretch>
        </p:blipFill>
        <p:spPr>
          <a:xfrm>
            <a:off x="499470" y="1293829"/>
            <a:ext cx="3338791" cy="2857500"/>
          </a:xfrm>
          <a:prstGeom prst="rect">
            <a:avLst/>
          </a:prstGeom>
        </p:spPr>
      </p:pic>
      <p:pic>
        <p:nvPicPr>
          <p:cNvPr id="13" name="Picture 12">
            <a:extLst>
              <a:ext uri="{FF2B5EF4-FFF2-40B4-BE49-F238E27FC236}">
                <a16:creationId xmlns:a16="http://schemas.microsoft.com/office/drawing/2014/main" id="{EC023E92-4CF0-BE42-BCB8-558A612F2680}"/>
              </a:ext>
            </a:extLst>
          </p:cNvPr>
          <p:cNvPicPr>
            <a:picLocks noChangeAspect="1"/>
          </p:cNvPicPr>
          <p:nvPr/>
        </p:nvPicPr>
        <p:blipFill>
          <a:blip r:embed="rId4"/>
          <a:stretch>
            <a:fillRect/>
          </a:stretch>
        </p:blipFill>
        <p:spPr>
          <a:xfrm>
            <a:off x="4347616" y="1273006"/>
            <a:ext cx="4365789" cy="2357526"/>
          </a:xfrm>
          <a:prstGeom prst="rect">
            <a:avLst/>
          </a:prstGeom>
        </p:spPr>
      </p:pic>
      <p:pic>
        <p:nvPicPr>
          <p:cNvPr id="14" name="Picture 13">
            <a:extLst>
              <a:ext uri="{FF2B5EF4-FFF2-40B4-BE49-F238E27FC236}">
                <a16:creationId xmlns:a16="http://schemas.microsoft.com/office/drawing/2014/main" id="{8CEF5EFC-B1E8-014E-9CC0-C3FD70E8FF1F}"/>
              </a:ext>
            </a:extLst>
          </p:cNvPr>
          <p:cNvPicPr>
            <a:picLocks noChangeAspect="1"/>
          </p:cNvPicPr>
          <p:nvPr/>
        </p:nvPicPr>
        <p:blipFill>
          <a:blip r:embed="rId5"/>
          <a:stretch>
            <a:fillRect/>
          </a:stretch>
        </p:blipFill>
        <p:spPr>
          <a:xfrm>
            <a:off x="7453195" y="3630532"/>
            <a:ext cx="1270320" cy="572890"/>
          </a:xfrm>
          <a:prstGeom prst="rect">
            <a:avLst/>
          </a:prstGeom>
          <a:ln>
            <a:solidFill>
              <a:schemeClr val="accent1"/>
            </a:solidFill>
          </a:ln>
        </p:spPr>
      </p:pic>
      <p:sp>
        <p:nvSpPr>
          <p:cNvPr id="19" name="Alternate Process 18">
            <a:extLst>
              <a:ext uri="{FF2B5EF4-FFF2-40B4-BE49-F238E27FC236}">
                <a16:creationId xmlns:a16="http://schemas.microsoft.com/office/drawing/2014/main" id="{553824F5-F68D-4B4C-A061-95D40B465E04}"/>
              </a:ext>
            </a:extLst>
          </p:cNvPr>
          <p:cNvSpPr/>
          <p:nvPr/>
        </p:nvSpPr>
        <p:spPr>
          <a:xfrm>
            <a:off x="6419482" y="2571750"/>
            <a:ext cx="1159497" cy="420283"/>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t>South Korea: 6.384</a:t>
            </a:r>
          </a:p>
          <a:p>
            <a:pPr algn="ctr"/>
            <a:r>
              <a:rPr lang="en-US" sz="800" b="1" dirty="0"/>
              <a:t>Japan: 6.536</a:t>
            </a:r>
          </a:p>
        </p:txBody>
      </p:sp>
      <p:sp>
        <p:nvSpPr>
          <p:cNvPr id="20" name="Google Shape;101;p17">
            <a:extLst>
              <a:ext uri="{FF2B5EF4-FFF2-40B4-BE49-F238E27FC236}">
                <a16:creationId xmlns:a16="http://schemas.microsoft.com/office/drawing/2014/main" id="{1AE91C46-9E4B-B148-96EA-21FA5D6C45BE}"/>
              </a:ext>
            </a:extLst>
          </p:cNvPr>
          <p:cNvSpPr txBox="1">
            <a:spLocks/>
          </p:cNvSpPr>
          <p:nvPr/>
        </p:nvSpPr>
        <p:spPr>
          <a:xfrm>
            <a:off x="1149288" y="4261554"/>
            <a:ext cx="7183375" cy="78175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800"/>
              <a:buFont typeface="Raleway Thin"/>
              <a:buNone/>
              <a:defRPr sz="5800" b="0" i="0" u="none" strike="noStrike" cap="none">
                <a:solidFill>
                  <a:schemeClr val="dk1"/>
                </a:solidFill>
                <a:latin typeface="Raleway Thin"/>
                <a:ea typeface="Raleway Thin"/>
                <a:cs typeface="Raleway Thin"/>
                <a:sym typeface="Raleway Thin"/>
              </a:defRPr>
            </a:lvl1pPr>
            <a:lvl2pPr marR="0" lvl="1" algn="l" rtl="0">
              <a:lnSpc>
                <a:spcPct val="100000"/>
              </a:lnSpc>
              <a:spcBef>
                <a:spcPts val="0"/>
              </a:spcBef>
              <a:spcAft>
                <a:spcPts val="0"/>
              </a:spcAft>
              <a:buClr>
                <a:schemeClr val="dk1"/>
              </a:buClr>
              <a:buSzPts val="5800"/>
              <a:buFont typeface="Raleway Thin"/>
              <a:buNone/>
              <a:defRPr sz="5800" b="0" i="0" u="none" strike="noStrike" cap="none">
                <a:solidFill>
                  <a:schemeClr val="dk1"/>
                </a:solidFill>
                <a:latin typeface="Raleway Thin"/>
                <a:ea typeface="Raleway Thin"/>
                <a:cs typeface="Raleway Thin"/>
                <a:sym typeface="Raleway Thin"/>
              </a:defRPr>
            </a:lvl2pPr>
            <a:lvl3pPr marR="0" lvl="2" algn="l" rtl="0">
              <a:lnSpc>
                <a:spcPct val="100000"/>
              </a:lnSpc>
              <a:spcBef>
                <a:spcPts val="0"/>
              </a:spcBef>
              <a:spcAft>
                <a:spcPts val="0"/>
              </a:spcAft>
              <a:buClr>
                <a:schemeClr val="dk1"/>
              </a:buClr>
              <a:buSzPts val="5800"/>
              <a:buFont typeface="Raleway Thin"/>
              <a:buNone/>
              <a:defRPr sz="5800" b="0" i="0" u="none" strike="noStrike" cap="none">
                <a:solidFill>
                  <a:schemeClr val="dk1"/>
                </a:solidFill>
                <a:latin typeface="Raleway Thin"/>
                <a:ea typeface="Raleway Thin"/>
                <a:cs typeface="Raleway Thin"/>
                <a:sym typeface="Raleway Thin"/>
              </a:defRPr>
            </a:lvl3pPr>
            <a:lvl4pPr marR="0" lvl="3" algn="l" rtl="0">
              <a:lnSpc>
                <a:spcPct val="100000"/>
              </a:lnSpc>
              <a:spcBef>
                <a:spcPts val="0"/>
              </a:spcBef>
              <a:spcAft>
                <a:spcPts val="0"/>
              </a:spcAft>
              <a:buClr>
                <a:schemeClr val="dk1"/>
              </a:buClr>
              <a:buSzPts val="5800"/>
              <a:buFont typeface="Raleway Thin"/>
              <a:buNone/>
              <a:defRPr sz="5800" b="0" i="0" u="none" strike="noStrike" cap="none">
                <a:solidFill>
                  <a:schemeClr val="dk1"/>
                </a:solidFill>
                <a:latin typeface="Raleway Thin"/>
                <a:ea typeface="Raleway Thin"/>
                <a:cs typeface="Raleway Thin"/>
                <a:sym typeface="Raleway Thin"/>
              </a:defRPr>
            </a:lvl4pPr>
            <a:lvl5pPr marR="0" lvl="4" algn="l" rtl="0">
              <a:lnSpc>
                <a:spcPct val="100000"/>
              </a:lnSpc>
              <a:spcBef>
                <a:spcPts val="0"/>
              </a:spcBef>
              <a:spcAft>
                <a:spcPts val="0"/>
              </a:spcAft>
              <a:buClr>
                <a:schemeClr val="dk1"/>
              </a:buClr>
              <a:buSzPts val="5800"/>
              <a:buFont typeface="Raleway Thin"/>
              <a:buNone/>
              <a:defRPr sz="5800" b="0" i="0" u="none" strike="noStrike" cap="none">
                <a:solidFill>
                  <a:schemeClr val="dk1"/>
                </a:solidFill>
                <a:latin typeface="Raleway Thin"/>
                <a:ea typeface="Raleway Thin"/>
                <a:cs typeface="Raleway Thin"/>
                <a:sym typeface="Raleway Thin"/>
              </a:defRPr>
            </a:lvl5pPr>
            <a:lvl6pPr marR="0" lvl="5" algn="l" rtl="0">
              <a:lnSpc>
                <a:spcPct val="100000"/>
              </a:lnSpc>
              <a:spcBef>
                <a:spcPts val="0"/>
              </a:spcBef>
              <a:spcAft>
                <a:spcPts val="0"/>
              </a:spcAft>
              <a:buClr>
                <a:schemeClr val="dk1"/>
              </a:buClr>
              <a:buSzPts val="5800"/>
              <a:buFont typeface="Raleway Thin"/>
              <a:buNone/>
              <a:defRPr sz="5800" b="0" i="0" u="none" strike="noStrike" cap="none">
                <a:solidFill>
                  <a:schemeClr val="dk1"/>
                </a:solidFill>
                <a:latin typeface="Raleway Thin"/>
                <a:ea typeface="Raleway Thin"/>
                <a:cs typeface="Raleway Thin"/>
                <a:sym typeface="Raleway Thin"/>
              </a:defRPr>
            </a:lvl6pPr>
            <a:lvl7pPr marR="0" lvl="6" algn="l" rtl="0">
              <a:lnSpc>
                <a:spcPct val="100000"/>
              </a:lnSpc>
              <a:spcBef>
                <a:spcPts val="0"/>
              </a:spcBef>
              <a:spcAft>
                <a:spcPts val="0"/>
              </a:spcAft>
              <a:buClr>
                <a:schemeClr val="dk1"/>
              </a:buClr>
              <a:buSzPts val="5800"/>
              <a:buFont typeface="Raleway Thin"/>
              <a:buNone/>
              <a:defRPr sz="5800" b="0" i="0" u="none" strike="noStrike" cap="none">
                <a:solidFill>
                  <a:schemeClr val="dk1"/>
                </a:solidFill>
                <a:latin typeface="Raleway Thin"/>
                <a:ea typeface="Raleway Thin"/>
                <a:cs typeface="Raleway Thin"/>
                <a:sym typeface="Raleway Thin"/>
              </a:defRPr>
            </a:lvl7pPr>
            <a:lvl8pPr marR="0" lvl="7" algn="l" rtl="0">
              <a:lnSpc>
                <a:spcPct val="100000"/>
              </a:lnSpc>
              <a:spcBef>
                <a:spcPts val="0"/>
              </a:spcBef>
              <a:spcAft>
                <a:spcPts val="0"/>
              </a:spcAft>
              <a:buClr>
                <a:schemeClr val="dk1"/>
              </a:buClr>
              <a:buSzPts val="5800"/>
              <a:buFont typeface="Raleway Thin"/>
              <a:buNone/>
              <a:defRPr sz="5800" b="0" i="0" u="none" strike="noStrike" cap="none">
                <a:solidFill>
                  <a:schemeClr val="dk1"/>
                </a:solidFill>
                <a:latin typeface="Raleway Thin"/>
                <a:ea typeface="Raleway Thin"/>
                <a:cs typeface="Raleway Thin"/>
                <a:sym typeface="Raleway Thin"/>
              </a:defRPr>
            </a:lvl8pPr>
            <a:lvl9pPr marR="0" lvl="8" algn="l" rtl="0">
              <a:lnSpc>
                <a:spcPct val="100000"/>
              </a:lnSpc>
              <a:spcBef>
                <a:spcPts val="0"/>
              </a:spcBef>
              <a:spcAft>
                <a:spcPts val="0"/>
              </a:spcAft>
              <a:buClr>
                <a:schemeClr val="dk1"/>
              </a:buClr>
              <a:buSzPts val="5800"/>
              <a:buFont typeface="Raleway Thin"/>
              <a:buNone/>
              <a:defRPr sz="5800" b="0" i="0" u="none" strike="noStrike" cap="none">
                <a:solidFill>
                  <a:schemeClr val="dk1"/>
                </a:solidFill>
                <a:latin typeface="Raleway Thin"/>
                <a:ea typeface="Raleway Thin"/>
                <a:cs typeface="Raleway Thin"/>
                <a:sym typeface="Raleway Thin"/>
              </a:defRPr>
            </a:lvl9pPr>
          </a:lstStyle>
          <a:p>
            <a:r>
              <a:rPr lang="en-US" sz="1800" dirty="0"/>
              <a:t>Research Topic: What affects US movies voting scores?</a:t>
            </a:r>
            <a:br>
              <a:rPr lang="en-US" sz="2800" dirty="0"/>
            </a:br>
            <a:endParaRPr lang="en-US" sz="2800" i="1" u="sng" dirty="0">
              <a:solidFill>
                <a:schemeClr val="tx1"/>
              </a:solidFill>
              <a:latin typeface="+mj-lt"/>
            </a:endParaRPr>
          </a:p>
        </p:txBody>
      </p:sp>
      <p:sp>
        <p:nvSpPr>
          <p:cNvPr id="21" name="Explosion 2 20">
            <a:extLst>
              <a:ext uri="{FF2B5EF4-FFF2-40B4-BE49-F238E27FC236}">
                <a16:creationId xmlns:a16="http://schemas.microsoft.com/office/drawing/2014/main" id="{6EBAE685-8889-2840-84FA-DA6C4B95D48C}"/>
              </a:ext>
            </a:extLst>
          </p:cNvPr>
          <p:cNvSpPr/>
          <p:nvPr/>
        </p:nvSpPr>
        <p:spPr>
          <a:xfrm>
            <a:off x="3810756" y="1396367"/>
            <a:ext cx="394374" cy="315832"/>
          </a:xfrm>
          <a:prstGeom prst="irregularSeal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22" name="4-Point Star 21">
            <a:extLst>
              <a:ext uri="{FF2B5EF4-FFF2-40B4-BE49-F238E27FC236}">
                <a16:creationId xmlns:a16="http://schemas.microsoft.com/office/drawing/2014/main" id="{06E64054-848F-E44C-8EEE-D6B92015EE04}"/>
              </a:ext>
            </a:extLst>
          </p:cNvPr>
          <p:cNvSpPr/>
          <p:nvPr/>
        </p:nvSpPr>
        <p:spPr>
          <a:xfrm>
            <a:off x="811337" y="4353984"/>
            <a:ext cx="320511" cy="301658"/>
          </a:xfrm>
          <a:prstGeom prst="star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71631894"/>
      </p:ext>
    </p:extLst>
  </p:cSld>
  <p:clrMapOvr>
    <a:masterClrMapping/>
  </p:clrMapOvr>
</p:sld>
</file>

<file path=ppt/theme/theme1.xml><?xml version="1.0" encoding="utf-8"?>
<a:theme xmlns:a="http://schemas.openxmlformats.org/drawingml/2006/main" name="Olivia template">
  <a:themeElements>
    <a:clrScheme name="Custom 347">
      <a:dk1>
        <a:srgbClr val="434343"/>
      </a:dk1>
      <a:lt1>
        <a:srgbClr val="FFFFFF"/>
      </a:lt1>
      <a:dk2>
        <a:srgbClr val="666666"/>
      </a:dk2>
      <a:lt2>
        <a:srgbClr val="CCCCCC"/>
      </a:lt2>
      <a:accent1>
        <a:srgbClr val="FFB600"/>
      </a:accent1>
      <a:accent2>
        <a:srgbClr val="FF8400"/>
      </a:accent2>
      <a:accent3>
        <a:srgbClr val="FA5E5E"/>
      </a:accent3>
      <a:accent4>
        <a:srgbClr val="E42A87"/>
      </a:accent4>
      <a:accent5>
        <a:srgbClr val="B143C7"/>
      </a:accent5>
      <a:accent6>
        <a:srgbClr val="7241B4"/>
      </a:accent6>
      <a:hlink>
        <a:srgbClr val="434343"/>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4224</TotalTime>
  <Words>1705</Words>
  <Application>Microsoft Macintosh PowerPoint</Application>
  <PresentationFormat>On-screen Show (16:9)</PresentationFormat>
  <Paragraphs>339</Paragraphs>
  <Slides>26</Slides>
  <Notes>18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26</vt:i4>
      </vt:variant>
    </vt:vector>
  </HeadingPairs>
  <TitlesOfParts>
    <vt:vector size="30" baseType="lpstr">
      <vt:lpstr>Calibri</vt:lpstr>
      <vt:lpstr>Arial</vt:lpstr>
      <vt:lpstr>Raleway Thin</vt:lpstr>
      <vt:lpstr>Olivia template</vt:lpstr>
      <vt:lpstr>  Movies Extensive Dataset</vt:lpstr>
      <vt:lpstr>Contents</vt:lpstr>
      <vt:lpstr>Background</vt:lpstr>
      <vt:lpstr>Dataset from Kaggle: https://www.kaggle.com/stefanoleone992/imdb-extensive-dataset</vt:lpstr>
      <vt:lpstr>General Analysis-Movies </vt:lpstr>
      <vt:lpstr>General Analysis-Voting Score </vt:lpstr>
      <vt:lpstr>General Analysis-Gender Differences </vt:lpstr>
      <vt:lpstr>General Analysis-Gender Differences </vt:lpstr>
      <vt:lpstr>General Analysis-Country </vt:lpstr>
      <vt:lpstr>Sentiment Score </vt:lpstr>
      <vt:lpstr>Text Analysis: Wordcloud</vt:lpstr>
      <vt:lpstr>PowerPoint Presentation</vt:lpstr>
      <vt:lpstr>PowerPoint Presentation</vt:lpstr>
      <vt:lpstr>Linear Regression</vt:lpstr>
      <vt:lpstr>Linear Regression; Tree Model</vt:lpstr>
      <vt:lpstr>Each Genre’s Count &amp; Meanscore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is your presentation title</dc:title>
  <cp:lastModifiedBy>Jingwei Hu</cp:lastModifiedBy>
  <cp:revision>148</cp:revision>
  <dcterms:modified xsi:type="dcterms:W3CDTF">2020-12-09T03:45:58Z</dcterms:modified>
</cp:coreProperties>
</file>